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0"/>
  </p:notesMasterIdLst>
  <p:sldIdLst>
    <p:sldId id="256" r:id="rId3"/>
    <p:sldId id="287" r:id="rId4"/>
    <p:sldId id="285" r:id="rId5"/>
    <p:sldId id="273" r:id="rId6"/>
    <p:sldId id="281" r:id="rId7"/>
    <p:sldId id="268" r:id="rId8"/>
    <p:sldId id="267" r:id="rId9"/>
    <p:sldId id="259" r:id="rId10"/>
    <p:sldId id="257" r:id="rId11"/>
    <p:sldId id="260" r:id="rId12"/>
    <p:sldId id="258" r:id="rId13"/>
    <p:sldId id="261" r:id="rId14"/>
    <p:sldId id="264" r:id="rId15"/>
    <p:sldId id="265" r:id="rId16"/>
    <p:sldId id="262" r:id="rId17"/>
    <p:sldId id="263" r:id="rId18"/>
    <p:sldId id="28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Төмөрсүрэн Г" userId="bbfd7bdfae52e298" providerId="LiveId" clId="{2DF75359-9174-42DB-8DCB-4749DC2267B1}"/>
    <pc:docChg chg="undo custSel addSld delSld modSld sldOrd">
      <pc:chgData name="Төмөрсүрэн Г" userId="bbfd7bdfae52e298" providerId="LiveId" clId="{2DF75359-9174-42DB-8DCB-4749DC2267B1}" dt="2021-03-04T05:28:24.451" v="1176"/>
      <pc:docMkLst>
        <pc:docMk/>
      </pc:docMkLst>
      <pc:sldChg chg="addSp delSp modSp mod addAnim delAnim">
        <pc:chgData name="Төмөрсүрэн Г" userId="bbfd7bdfae52e298" providerId="LiveId" clId="{2DF75359-9174-42DB-8DCB-4749DC2267B1}" dt="2021-03-04T05:06:59.696" v="1164" actId="1076"/>
        <pc:sldMkLst>
          <pc:docMk/>
          <pc:sldMk cId="2242478449" sldId="256"/>
        </pc:sldMkLst>
        <pc:spChg chg="mod">
          <ac:chgData name="Төмөрсүрэн Г" userId="bbfd7bdfae52e298" providerId="LiveId" clId="{2DF75359-9174-42DB-8DCB-4749DC2267B1}" dt="2021-03-04T05:06:59.696" v="1164" actId="1076"/>
          <ac:spMkLst>
            <pc:docMk/>
            <pc:sldMk cId="2242478449" sldId="256"/>
            <ac:spMk id="2" creationId="{E960F982-0DEB-4096-A0F8-F5F59358B5E3}"/>
          </ac:spMkLst>
        </pc:spChg>
        <pc:spChg chg="mod">
          <ac:chgData name="Төмөрсүрэн Г" userId="bbfd7bdfae52e298" providerId="LiveId" clId="{2DF75359-9174-42DB-8DCB-4749DC2267B1}" dt="2021-03-04T04:10:14.602" v="256" actId="20577"/>
          <ac:spMkLst>
            <pc:docMk/>
            <pc:sldMk cId="2242478449" sldId="256"/>
            <ac:spMk id="7" creationId="{C7DFF76C-8991-4B3E-9468-C501C0AD3C40}"/>
          </ac:spMkLst>
        </pc:spChg>
        <pc:spChg chg="mod">
          <ac:chgData name="Төмөрсүрэн Г" userId="bbfd7bdfae52e298" providerId="LiveId" clId="{2DF75359-9174-42DB-8DCB-4749DC2267B1}" dt="2021-03-04T03:53:15.417" v="15" actId="207"/>
          <ac:spMkLst>
            <pc:docMk/>
            <pc:sldMk cId="2242478449" sldId="256"/>
            <ac:spMk id="8" creationId="{72D91095-092A-4B99-A4D9-C3F90162A873}"/>
          </ac:spMkLst>
        </pc:spChg>
        <pc:spChg chg="mod">
          <ac:chgData name="Төмөрсүрэн Г" userId="bbfd7bdfae52e298" providerId="LiveId" clId="{2DF75359-9174-42DB-8DCB-4749DC2267B1}" dt="2021-03-04T03:53:15.417" v="15" actId="207"/>
          <ac:spMkLst>
            <pc:docMk/>
            <pc:sldMk cId="2242478449" sldId="256"/>
            <ac:spMk id="16" creationId="{877C6D2E-C9BF-49BD-A57B-69AA86830E8D}"/>
          </ac:spMkLst>
        </pc:spChg>
        <pc:spChg chg="mod">
          <ac:chgData name="Төмөрсүрэн Г" userId="bbfd7bdfae52e298" providerId="LiveId" clId="{2DF75359-9174-42DB-8DCB-4749DC2267B1}" dt="2021-03-04T03:53:15.417" v="15" actId="207"/>
          <ac:spMkLst>
            <pc:docMk/>
            <pc:sldMk cId="2242478449" sldId="256"/>
            <ac:spMk id="18" creationId="{9B572725-56BE-4B7C-9A06-39E3978C85E6}"/>
          </ac:spMkLst>
        </pc:spChg>
        <pc:spChg chg="mod">
          <ac:chgData name="Төмөрсүрэн Г" userId="bbfd7bdfae52e298" providerId="LiveId" clId="{2DF75359-9174-42DB-8DCB-4749DC2267B1}" dt="2021-03-04T03:53:15.417" v="15" actId="207"/>
          <ac:spMkLst>
            <pc:docMk/>
            <pc:sldMk cId="2242478449" sldId="256"/>
            <ac:spMk id="22" creationId="{1CC33929-A920-4D65-9CD7-1C3C5D417DB5}"/>
          </ac:spMkLst>
        </pc:spChg>
        <pc:spChg chg="mod">
          <ac:chgData name="Төмөрсүрэн Г" userId="bbfd7bdfae52e298" providerId="LiveId" clId="{2DF75359-9174-42DB-8DCB-4749DC2267B1}" dt="2021-03-04T04:10:24.591" v="260" actId="6549"/>
          <ac:spMkLst>
            <pc:docMk/>
            <pc:sldMk cId="2242478449" sldId="256"/>
            <ac:spMk id="23" creationId="{95214180-A2FA-4FFE-B56C-91C9CCFDA280}"/>
          </ac:spMkLst>
        </pc:spChg>
        <pc:picChg chg="add del">
          <ac:chgData name="Төмөрсүрэн Г" userId="bbfd7bdfae52e298" providerId="LiveId" clId="{2DF75359-9174-42DB-8DCB-4749DC2267B1}" dt="2021-03-04T03:53:01.445" v="12" actId="21"/>
          <ac:picMkLst>
            <pc:docMk/>
            <pc:sldMk cId="2242478449" sldId="256"/>
            <ac:picMk id="4" creationId="{97F383F4-074C-4EE3-8DF3-81DFDDC1C58D}"/>
          </ac:picMkLst>
        </pc:picChg>
        <pc:picChg chg="add mod ord">
          <ac:chgData name="Төмөрсүрэн Г" userId="bbfd7bdfae52e298" providerId="LiveId" clId="{2DF75359-9174-42DB-8DCB-4749DC2267B1}" dt="2021-03-04T05:06:57.336" v="1163" actId="1076"/>
          <ac:picMkLst>
            <pc:docMk/>
            <pc:sldMk cId="2242478449" sldId="256"/>
            <ac:picMk id="5" creationId="{86D1AD3D-2285-4BC1-8D73-499F33754E07}"/>
          </ac:picMkLst>
        </pc:picChg>
        <pc:picChg chg="add mod">
          <ac:chgData name="Төмөрсүрэн Г" userId="bbfd7bdfae52e298" providerId="LiveId" clId="{2DF75359-9174-42DB-8DCB-4749DC2267B1}" dt="2021-03-04T04:09:33.795" v="249" actId="1076"/>
          <ac:picMkLst>
            <pc:docMk/>
            <pc:sldMk cId="2242478449" sldId="256"/>
            <ac:picMk id="11" creationId="{6E143DDF-B6EB-4CE5-9F06-4B3EE861810A}"/>
          </ac:picMkLst>
        </pc:picChg>
        <pc:picChg chg="add mod">
          <ac:chgData name="Төмөрсүрэн Г" userId="bbfd7bdfae52e298" providerId="LiveId" clId="{2DF75359-9174-42DB-8DCB-4749DC2267B1}" dt="2021-03-04T04:09:35.787" v="250" actId="1076"/>
          <ac:picMkLst>
            <pc:docMk/>
            <pc:sldMk cId="2242478449" sldId="256"/>
            <ac:picMk id="12" creationId="{F9151C2D-9E4F-4F86-8421-AF8E8BC79927}"/>
          </ac:picMkLst>
        </pc:picChg>
        <pc:picChg chg="add mod">
          <ac:chgData name="Төмөрсүрэн Г" userId="bbfd7bdfae52e298" providerId="LiveId" clId="{2DF75359-9174-42DB-8DCB-4749DC2267B1}" dt="2021-03-04T04:09:37.075" v="251" actId="1076"/>
          <ac:picMkLst>
            <pc:docMk/>
            <pc:sldMk cId="2242478449" sldId="256"/>
            <ac:picMk id="13" creationId="{DCDDE116-0AD9-482F-B34C-B7165E7C9DF7}"/>
          </ac:picMkLst>
        </pc:picChg>
      </pc:sldChg>
      <pc:sldChg chg="addSp delSp modSp mod">
        <pc:chgData name="Төмөрсүрэн Г" userId="bbfd7bdfae52e298" providerId="LiveId" clId="{2DF75359-9174-42DB-8DCB-4749DC2267B1}" dt="2021-03-04T04:21:03.130" v="472" actId="14100"/>
        <pc:sldMkLst>
          <pc:docMk/>
          <pc:sldMk cId="2120274195" sldId="257"/>
        </pc:sldMkLst>
        <pc:spChg chg="add mod">
          <ac:chgData name="Төмөрсүрэн Г" userId="bbfd7bdfae52e298" providerId="LiveId" clId="{2DF75359-9174-42DB-8DCB-4749DC2267B1}" dt="2021-03-04T04:21:00.038" v="471" actId="1076"/>
          <ac:spMkLst>
            <pc:docMk/>
            <pc:sldMk cId="2120274195" sldId="257"/>
            <ac:spMk id="5" creationId="{53FFCE10-05B4-40FB-AFB1-FDD4511A78A0}"/>
          </ac:spMkLst>
        </pc:spChg>
        <pc:graphicFrameChg chg="mod">
          <ac:chgData name="Төмөрсүрэн Г" userId="bbfd7bdfae52e298" providerId="LiveId" clId="{2DF75359-9174-42DB-8DCB-4749DC2267B1}" dt="2021-03-04T04:21:03.130" v="472" actId="14100"/>
          <ac:graphicFrameMkLst>
            <pc:docMk/>
            <pc:sldMk cId="2120274195" sldId="257"/>
            <ac:graphicFrameMk id="2" creationId="{6C2F97F6-3FB2-47D2-B444-0E3A9482B10C}"/>
          </ac:graphicFrameMkLst>
        </pc:graphicFrameChg>
        <pc:graphicFrameChg chg="del mod">
          <ac:chgData name="Төмөрсүрэн Г" userId="bbfd7bdfae52e298" providerId="LiveId" clId="{2DF75359-9174-42DB-8DCB-4749DC2267B1}" dt="2021-03-04T04:18:42.075" v="353" actId="478"/>
          <ac:graphicFrameMkLst>
            <pc:docMk/>
            <pc:sldMk cId="2120274195" sldId="257"/>
            <ac:graphicFrameMk id="3" creationId="{7ED556FE-D5CA-4BCA-BF8D-1F233723381B}"/>
          </ac:graphicFrameMkLst>
        </pc:graphicFrameChg>
        <pc:graphicFrameChg chg="mod">
          <ac:chgData name="Төмөрсүрэн Г" userId="bbfd7bdfae52e298" providerId="LiveId" clId="{2DF75359-9174-42DB-8DCB-4749DC2267B1}" dt="2021-03-04T04:20:28.210" v="463" actId="14100"/>
          <ac:graphicFrameMkLst>
            <pc:docMk/>
            <pc:sldMk cId="2120274195" sldId="257"/>
            <ac:graphicFrameMk id="4" creationId="{B6162E55-93E2-4AE2-913C-A2660BE64DA0}"/>
          </ac:graphicFrameMkLst>
        </pc:graphicFrameChg>
        <pc:picChg chg="add mod">
          <ac:chgData name="Төмөрсүрэн Г" userId="bbfd7bdfae52e298" providerId="LiveId" clId="{2DF75359-9174-42DB-8DCB-4749DC2267B1}" dt="2021-03-04T04:20:37.850" v="466" actId="1076"/>
          <ac:picMkLst>
            <pc:docMk/>
            <pc:sldMk cId="2120274195" sldId="257"/>
            <ac:picMk id="8" creationId="{6F805FA8-82E0-4C76-B05F-13E9C007C386}"/>
          </ac:picMkLst>
        </pc:picChg>
      </pc:sldChg>
      <pc:sldChg chg="addSp delSp modSp mod">
        <pc:chgData name="Төмөрсүрэн Г" userId="bbfd7bdfae52e298" providerId="LiveId" clId="{2DF75359-9174-42DB-8DCB-4749DC2267B1}" dt="2021-03-04T05:07:51.497" v="1175" actId="1076"/>
        <pc:sldMkLst>
          <pc:docMk/>
          <pc:sldMk cId="1508649434" sldId="258"/>
        </pc:sldMkLst>
        <pc:spChg chg="add mod">
          <ac:chgData name="Төмөрсүрэн Г" userId="bbfd7bdfae52e298" providerId="LiveId" clId="{2DF75359-9174-42DB-8DCB-4749DC2267B1}" dt="2021-03-04T04:23:14.074" v="571" actId="1076"/>
          <ac:spMkLst>
            <pc:docMk/>
            <pc:sldMk cId="1508649434" sldId="258"/>
            <ac:spMk id="6" creationId="{CAD6E13A-C028-4E88-8FCC-0D8F7BC1CA6F}"/>
          </ac:spMkLst>
        </pc:spChg>
        <pc:graphicFrameChg chg="mod">
          <ac:chgData name="Төмөрсүрэн Г" userId="bbfd7bdfae52e298" providerId="LiveId" clId="{2DF75359-9174-42DB-8DCB-4749DC2267B1}" dt="2021-03-04T04:22:08.818" v="481" actId="1076"/>
          <ac:graphicFrameMkLst>
            <pc:docMk/>
            <pc:sldMk cId="1508649434" sldId="258"/>
            <ac:graphicFrameMk id="2" creationId="{3DFB7808-F0F4-4FF7-ADFB-BE59A6CFD8B7}"/>
          </ac:graphicFrameMkLst>
        </pc:graphicFrameChg>
        <pc:graphicFrameChg chg="mod">
          <ac:chgData name="Төмөрсүрэн Г" userId="bbfd7bdfae52e298" providerId="LiveId" clId="{2DF75359-9174-42DB-8DCB-4749DC2267B1}" dt="2021-03-04T04:22:18.866" v="482" actId="1076"/>
          <ac:graphicFrameMkLst>
            <pc:docMk/>
            <pc:sldMk cId="1508649434" sldId="258"/>
            <ac:graphicFrameMk id="4" creationId="{5EDE8020-93E4-47E9-968C-714EB7644D8A}"/>
          </ac:graphicFrameMkLst>
        </pc:graphicFrameChg>
        <pc:graphicFrameChg chg="add del mod">
          <ac:chgData name="Төмөрсүрэн Г" userId="bbfd7bdfae52e298" providerId="LiveId" clId="{2DF75359-9174-42DB-8DCB-4749DC2267B1}" dt="2021-03-04T04:59:55.793" v="950" actId="21"/>
          <ac:graphicFrameMkLst>
            <pc:docMk/>
            <pc:sldMk cId="1508649434" sldId="258"/>
            <ac:graphicFrameMk id="10" creationId="{6CA962D4-E1FB-4117-B060-0F10852A8FB1}"/>
          </ac:graphicFrameMkLst>
        </pc:graphicFrameChg>
        <pc:picChg chg="del">
          <ac:chgData name="Төмөрсүрэн Г" userId="bbfd7bdfae52e298" providerId="LiveId" clId="{2DF75359-9174-42DB-8DCB-4749DC2267B1}" dt="2021-03-04T04:22:24.132" v="483" actId="478"/>
          <ac:picMkLst>
            <pc:docMk/>
            <pc:sldMk cId="1508649434" sldId="258"/>
            <ac:picMk id="9" creationId="{419CD782-8050-484E-97C5-5EEBFF32F231}"/>
          </ac:picMkLst>
        </pc:picChg>
        <pc:picChg chg="add mod modCrop">
          <ac:chgData name="Төмөрсүрэн Г" userId="bbfd7bdfae52e298" providerId="LiveId" clId="{2DF75359-9174-42DB-8DCB-4749DC2267B1}" dt="2021-03-04T05:07:31.424" v="1168" actId="1076"/>
          <ac:picMkLst>
            <pc:docMk/>
            <pc:sldMk cId="1508649434" sldId="258"/>
            <ac:picMk id="11" creationId="{BE818740-4F33-4AF5-9D21-FD4DA9F13892}"/>
          </ac:picMkLst>
        </pc:picChg>
        <pc:picChg chg="add mod">
          <ac:chgData name="Төмөрсүрэн Г" userId="bbfd7bdfae52e298" providerId="LiveId" clId="{2DF75359-9174-42DB-8DCB-4749DC2267B1}" dt="2021-03-04T05:07:51.497" v="1175" actId="1076"/>
          <ac:picMkLst>
            <pc:docMk/>
            <pc:sldMk cId="1508649434" sldId="258"/>
            <ac:picMk id="12" creationId="{5A05ED81-A507-4DA5-BF1D-13C84E91E2B2}"/>
          </ac:picMkLst>
        </pc:picChg>
      </pc:sldChg>
      <pc:sldChg chg="addSp delSp modSp mod ord">
        <pc:chgData name="Төмөрсүрэн Г" userId="bbfd7bdfae52e298" providerId="LiveId" clId="{2DF75359-9174-42DB-8DCB-4749DC2267B1}" dt="2021-03-04T04:56:38.664" v="914" actId="14100"/>
        <pc:sldMkLst>
          <pc:docMk/>
          <pc:sldMk cId="1785183685" sldId="259"/>
        </pc:sldMkLst>
        <pc:spChg chg="mod">
          <ac:chgData name="Төмөрсүрэн Г" userId="bbfd7bdfae52e298" providerId="LiveId" clId="{2DF75359-9174-42DB-8DCB-4749DC2267B1}" dt="2021-03-04T04:50:20.665" v="897" actId="1076"/>
          <ac:spMkLst>
            <pc:docMk/>
            <pc:sldMk cId="1785183685" sldId="259"/>
            <ac:spMk id="5" creationId="{C2026F02-6142-4314-A9CD-9EFD2FD746DC}"/>
          </ac:spMkLst>
        </pc:spChg>
        <pc:graphicFrameChg chg="add del mod">
          <ac:chgData name="Төмөрсүрэн Г" userId="bbfd7bdfae52e298" providerId="LiveId" clId="{2DF75359-9174-42DB-8DCB-4749DC2267B1}" dt="2021-03-04T04:41:26.057" v="705" actId="478"/>
          <ac:graphicFrameMkLst>
            <pc:docMk/>
            <pc:sldMk cId="1785183685" sldId="259"/>
            <ac:graphicFrameMk id="8" creationId="{628397A0-BD2F-4C05-AD85-6A38450E5A0C}"/>
          </ac:graphicFrameMkLst>
        </pc:graphicFrameChg>
        <pc:graphicFrameChg chg="del mod">
          <ac:chgData name="Төмөрсүрэн Г" userId="bbfd7bdfae52e298" providerId="LiveId" clId="{2DF75359-9174-42DB-8DCB-4749DC2267B1}" dt="2021-03-04T04:50:35.172" v="902" actId="21"/>
          <ac:graphicFrameMkLst>
            <pc:docMk/>
            <pc:sldMk cId="1785183685" sldId="259"/>
            <ac:graphicFrameMk id="9" creationId="{CD345994-349B-4EFA-8507-40C41D492B97}"/>
          </ac:graphicFrameMkLst>
        </pc:graphicFrameChg>
        <pc:graphicFrameChg chg="add del mod">
          <ac:chgData name="Төмөрсүрэн Г" userId="bbfd7bdfae52e298" providerId="LiveId" clId="{2DF75359-9174-42DB-8DCB-4749DC2267B1}" dt="2021-03-04T04:42:33.533" v="766" actId="21"/>
          <ac:graphicFrameMkLst>
            <pc:docMk/>
            <pc:sldMk cId="1785183685" sldId="259"/>
            <ac:graphicFrameMk id="10" creationId="{628397A0-BD2F-4C05-AD85-6A38450E5A0C}"/>
          </ac:graphicFrameMkLst>
        </pc:graphicFrameChg>
        <pc:picChg chg="add mod">
          <ac:chgData name="Төмөрсүрэн Г" userId="bbfd7bdfae52e298" providerId="LiveId" clId="{2DF75359-9174-42DB-8DCB-4749DC2267B1}" dt="2021-03-04T04:50:44.722" v="906" actId="14100"/>
          <ac:picMkLst>
            <pc:docMk/>
            <pc:sldMk cId="1785183685" sldId="259"/>
            <ac:picMk id="2" creationId="{1C85FC43-EA24-46C4-A3BD-F64681CFDC77}"/>
          </ac:picMkLst>
        </pc:picChg>
        <pc:picChg chg="del mod modCrop">
          <ac:chgData name="Төмөрсүрэн Г" userId="bbfd7bdfae52e298" providerId="LiveId" clId="{2DF75359-9174-42DB-8DCB-4749DC2267B1}" dt="2021-03-04T04:36:31.811" v="652" actId="478"/>
          <ac:picMkLst>
            <pc:docMk/>
            <pc:sldMk cId="1785183685" sldId="259"/>
            <ac:picMk id="3" creationId="{937445CF-88F3-4D61-9871-63CC77F5B662}"/>
          </ac:picMkLst>
        </pc:picChg>
        <pc:picChg chg="mod">
          <ac:chgData name="Төмөрсүрэн Г" userId="bbfd7bdfae52e298" providerId="LiveId" clId="{2DF75359-9174-42DB-8DCB-4749DC2267B1}" dt="2021-03-04T04:56:38.664" v="914" actId="14100"/>
          <ac:picMkLst>
            <pc:docMk/>
            <pc:sldMk cId="1785183685" sldId="259"/>
            <ac:picMk id="4" creationId="{7293E9D1-E9F1-41C4-A680-329F69906A8F}"/>
          </ac:picMkLst>
        </pc:picChg>
        <pc:picChg chg="add mod">
          <ac:chgData name="Төмөрсүрэн Г" userId="bbfd7bdfae52e298" providerId="LiveId" clId="{2DF75359-9174-42DB-8DCB-4749DC2267B1}" dt="2021-03-04T04:56:21.346" v="911" actId="1076"/>
          <ac:picMkLst>
            <pc:docMk/>
            <pc:sldMk cId="1785183685" sldId="259"/>
            <ac:picMk id="6" creationId="{EC1E2554-A7B5-4F6A-8247-5F0DF7D15ADD}"/>
          </ac:picMkLst>
        </pc:picChg>
        <pc:picChg chg="del">
          <ac:chgData name="Төмөрсүрэн Г" userId="bbfd7bdfae52e298" providerId="LiveId" clId="{2DF75359-9174-42DB-8DCB-4749DC2267B1}" dt="2021-03-04T04:20:16.159" v="458" actId="21"/>
          <ac:picMkLst>
            <pc:docMk/>
            <pc:sldMk cId="1785183685" sldId="259"/>
            <ac:picMk id="7" creationId="{ABF858A2-DF0A-40BB-8095-A940B1930C23}"/>
          </ac:picMkLst>
        </pc:picChg>
        <pc:picChg chg="add mod">
          <ac:chgData name="Төмөрсүрэн Г" userId="bbfd7bdfae52e298" providerId="LiveId" clId="{2DF75359-9174-42DB-8DCB-4749DC2267B1}" dt="2021-03-04T04:50:41.672" v="905" actId="1076"/>
          <ac:picMkLst>
            <pc:docMk/>
            <pc:sldMk cId="1785183685" sldId="259"/>
            <ac:picMk id="11" creationId="{91B453CC-FD8B-4FFB-9249-4F9B469C67DD}"/>
          </ac:picMkLst>
        </pc:picChg>
      </pc:sldChg>
      <pc:sldChg chg="modSp mod">
        <pc:chgData name="Төмөрсүрэн Г" userId="bbfd7bdfae52e298" providerId="LiveId" clId="{2DF75359-9174-42DB-8DCB-4749DC2267B1}" dt="2021-03-04T05:28:24.451" v="1176"/>
        <pc:sldMkLst>
          <pc:docMk/>
          <pc:sldMk cId="1091372642" sldId="260"/>
        </pc:sldMkLst>
        <pc:graphicFrameChg chg="mod">
          <ac:chgData name="Төмөрсүрэн Г" userId="bbfd7bdfae52e298" providerId="LiveId" clId="{2DF75359-9174-42DB-8DCB-4749DC2267B1}" dt="2021-03-04T04:21:56.004" v="480" actId="1076"/>
          <ac:graphicFrameMkLst>
            <pc:docMk/>
            <pc:sldMk cId="1091372642" sldId="260"/>
            <ac:graphicFrameMk id="2" creationId="{8D811285-069D-4589-B122-0324FFD12140}"/>
          </ac:graphicFrameMkLst>
        </pc:graphicFrameChg>
        <pc:graphicFrameChg chg="mod">
          <ac:chgData name="Төмөрсүрэн Г" userId="bbfd7bdfae52e298" providerId="LiveId" clId="{2DF75359-9174-42DB-8DCB-4749DC2267B1}" dt="2021-03-04T05:28:24.451" v="1176"/>
          <ac:graphicFrameMkLst>
            <pc:docMk/>
            <pc:sldMk cId="1091372642" sldId="260"/>
            <ac:graphicFrameMk id="7" creationId="{E648164F-F78E-41D3-81F4-944B4B43F7EF}"/>
          </ac:graphicFrameMkLst>
        </pc:graphicFrameChg>
        <pc:picChg chg="mod">
          <ac:chgData name="Төмөрсүрэн Г" userId="bbfd7bdfae52e298" providerId="LiveId" clId="{2DF75359-9174-42DB-8DCB-4749DC2267B1}" dt="2021-03-04T04:56:57.521" v="916" actId="1076"/>
          <ac:picMkLst>
            <pc:docMk/>
            <pc:sldMk cId="1091372642" sldId="260"/>
            <ac:picMk id="4" creationId="{F151FFC9-75B0-4CE1-94C5-729C144C5C6C}"/>
          </ac:picMkLst>
        </pc:picChg>
        <pc:picChg chg="mod">
          <ac:chgData name="Төмөрсүрэн Г" userId="bbfd7bdfae52e298" providerId="LiveId" clId="{2DF75359-9174-42DB-8DCB-4749DC2267B1}" dt="2021-03-04T04:57:07.553" v="920" actId="14100"/>
          <ac:picMkLst>
            <pc:docMk/>
            <pc:sldMk cId="1091372642" sldId="260"/>
            <ac:picMk id="5" creationId="{3448B537-0F87-43C9-A917-04C521B71DDA}"/>
          </ac:picMkLst>
        </pc:picChg>
        <pc:picChg chg="mod">
          <ac:chgData name="Төмөрсүрэн Г" userId="bbfd7bdfae52e298" providerId="LiveId" clId="{2DF75359-9174-42DB-8DCB-4749DC2267B1}" dt="2021-03-04T04:57:01.522" v="918" actId="1076"/>
          <ac:picMkLst>
            <pc:docMk/>
            <pc:sldMk cId="1091372642" sldId="260"/>
            <ac:picMk id="6" creationId="{CBC06DBF-C73F-4CD9-A11D-09A3386DF335}"/>
          </ac:picMkLst>
        </pc:picChg>
      </pc:sldChg>
      <pc:sldChg chg="addSp modSp mod">
        <pc:chgData name="Төмөрсүрэн Г" userId="bbfd7bdfae52e298" providerId="LiveId" clId="{2DF75359-9174-42DB-8DCB-4749DC2267B1}" dt="2021-03-04T05:06:28.096" v="1160" actId="14100"/>
        <pc:sldMkLst>
          <pc:docMk/>
          <pc:sldMk cId="1481942333" sldId="261"/>
        </pc:sldMkLst>
        <pc:spChg chg="add mod">
          <ac:chgData name="Төмөрсүрэн Г" userId="bbfd7bdfae52e298" providerId="LiveId" clId="{2DF75359-9174-42DB-8DCB-4749DC2267B1}" dt="2021-03-04T05:04:48.880" v="1071" actId="1076"/>
          <ac:spMkLst>
            <pc:docMk/>
            <pc:sldMk cId="1481942333" sldId="261"/>
            <ac:spMk id="6" creationId="{5CBF524C-456F-4882-AE1D-DC96E10E1FC0}"/>
          </ac:spMkLst>
        </pc:spChg>
        <pc:spChg chg="add mod">
          <ac:chgData name="Төмөрсүрэн Г" userId="bbfd7bdfae52e298" providerId="LiveId" clId="{2DF75359-9174-42DB-8DCB-4749DC2267B1}" dt="2021-03-04T05:06:25.342" v="1159" actId="164"/>
          <ac:spMkLst>
            <pc:docMk/>
            <pc:sldMk cId="1481942333" sldId="261"/>
            <ac:spMk id="7" creationId="{CD7495C9-063C-4FE3-B679-56DA636684D8}"/>
          </ac:spMkLst>
        </pc:spChg>
        <pc:grpChg chg="add mod">
          <ac:chgData name="Төмөрсүрэн Г" userId="bbfd7bdfae52e298" providerId="LiveId" clId="{2DF75359-9174-42DB-8DCB-4749DC2267B1}" dt="2021-03-04T05:06:28.096" v="1160" actId="14100"/>
          <ac:grpSpMkLst>
            <pc:docMk/>
            <pc:sldMk cId="1481942333" sldId="261"/>
            <ac:grpSpMk id="8" creationId="{14516F9A-FB69-47CA-9182-5220FD678861}"/>
          </ac:grpSpMkLst>
        </pc:grpChg>
        <pc:picChg chg="add mod">
          <ac:chgData name="Төмөрсүрэн Г" userId="bbfd7bdfae52e298" providerId="LiveId" clId="{2DF75359-9174-42DB-8DCB-4749DC2267B1}" dt="2021-03-04T05:06:25.342" v="1159" actId="164"/>
          <ac:picMkLst>
            <pc:docMk/>
            <pc:sldMk cId="1481942333" sldId="261"/>
            <ac:picMk id="3" creationId="{E9BEC604-1323-42A1-97BC-0203FEA40F30}"/>
          </ac:picMkLst>
        </pc:picChg>
        <pc:picChg chg="add mod">
          <ac:chgData name="Төмөрсүрэн Г" userId="bbfd7bdfae52e298" providerId="LiveId" clId="{2DF75359-9174-42DB-8DCB-4749DC2267B1}" dt="2021-03-04T05:03:41.288" v="970" actId="14100"/>
          <ac:picMkLst>
            <pc:docMk/>
            <pc:sldMk cId="1481942333" sldId="261"/>
            <ac:picMk id="5" creationId="{912748C6-A4FF-4DD0-88DC-DC09312F3C9C}"/>
          </ac:picMkLst>
        </pc:picChg>
        <pc:picChg chg="mod">
          <ac:chgData name="Төмөрсүрэн Г" userId="bbfd7bdfae52e298" providerId="LiveId" clId="{2DF75359-9174-42DB-8DCB-4749DC2267B1}" dt="2021-03-04T05:00:38.464" v="962" actId="1076"/>
          <ac:picMkLst>
            <pc:docMk/>
            <pc:sldMk cId="1481942333" sldId="261"/>
            <ac:picMk id="2050" creationId="{FF9C36DF-4909-4CD7-8FFD-E58884692403}"/>
          </ac:picMkLst>
        </pc:picChg>
      </pc:sldChg>
      <pc:sldChg chg="add">
        <pc:chgData name="Төмөрсүрэн Г" userId="bbfd7bdfae52e298" providerId="LiveId" clId="{2DF75359-9174-42DB-8DCB-4749DC2267B1}" dt="2021-03-04T04:16:22.471" v="328"/>
        <pc:sldMkLst>
          <pc:docMk/>
          <pc:sldMk cId="2865346250" sldId="262"/>
        </pc:sldMkLst>
      </pc:sldChg>
      <pc:sldChg chg="modSp del mod">
        <pc:chgData name="Төмөрсүрэн Г" userId="bbfd7bdfae52e298" providerId="LiveId" clId="{2DF75359-9174-42DB-8DCB-4749DC2267B1}" dt="2021-03-04T04:16:17.317" v="327" actId="2696"/>
        <pc:sldMkLst>
          <pc:docMk/>
          <pc:sldMk cId="3089510630" sldId="262"/>
        </pc:sldMkLst>
        <pc:spChg chg="mod">
          <ac:chgData name="Төмөрсүрэн Г" userId="bbfd7bdfae52e298" providerId="LiveId" clId="{2DF75359-9174-42DB-8DCB-4749DC2267B1}" dt="2021-03-04T04:07:24.637" v="246" actId="2085"/>
          <ac:spMkLst>
            <pc:docMk/>
            <pc:sldMk cId="3089510630" sldId="262"/>
            <ac:spMk id="6" creationId="{4112442C-015F-49A0-B10D-2C6BFCAAE14A}"/>
          </ac:spMkLst>
        </pc:spChg>
      </pc:sldChg>
      <pc:sldChg chg="add">
        <pc:chgData name="Төмөрсүрэн Г" userId="bbfd7bdfae52e298" providerId="LiveId" clId="{2DF75359-9174-42DB-8DCB-4749DC2267B1}" dt="2021-03-04T04:16:22.471" v="328"/>
        <pc:sldMkLst>
          <pc:docMk/>
          <pc:sldMk cId="1300751546" sldId="263"/>
        </pc:sldMkLst>
      </pc:sldChg>
      <pc:sldChg chg="del">
        <pc:chgData name="Төмөрсүрэн Г" userId="bbfd7bdfae52e298" providerId="LiveId" clId="{2DF75359-9174-42DB-8DCB-4749DC2267B1}" dt="2021-03-04T04:16:17.317" v="327" actId="2696"/>
        <pc:sldMkLst>
          <pc:docMk/>
          <pc:sldMk cId="1998270995" sldId="263"/>
        </pc:sldMkLst>
      </pc:sldChg>
      <pc:sldChg chg="add">
        <pc:chgData name="Төмөрсүрэн Г" userId="bbfd7bdfae52e298" providerId="LiveId" clId="{2DF75359-9174-42DB-8DCB-4749DC2267B1}" dt="2021-03-04T04:16:03.621" v="326"/>
        <pc:sldMkLst>
          <pc:docMk/>
          <pc:sldMk cId="2053524476" sldId="264"/>
        </pc:sldMkLst>
      </pc:sldChg>
      <pc:sldChg chg="modSp add del mod">
        <pc:chgData name="Төмөрсүрэн Г" userId="bbfd7bdfae52e298" providerId="LiveId" clId="{2DF75359-9174-42DB-8DCB-4749DC2267B1}" dt="2021-03-04T04:15:59.613" v="325" actId="2696"/>
        <pc:sldMkLst>
          <pc:docMk/>
          <pc:sldMk cId="2145283094" sldId="264"/>
        </pc:sldMkLst>
        <pc:spChg chg="mod">
          <ac:chgData name="Төмөрсүрэн Г" userId="bbfd7bdfae52e298" providerId="LiveId" clId="{2DF75359-9174-42DB-8DCB-4749DC2267B1}" dt="2021-03-02T16:24:13.263" v="5" actId="1076"/>
          <ac:spMkLst>
            <pc:docMk/>
            <pc:sldMk cId="2145283094" sldId="264"/>
            <ac:spMk id="2" creationId="{00000000-0000-0000-0000-000000000000}"/>
          </ac:spMkLst>
        </pc:spChg>
      </pc:sldChg>
      <pc:sldChg chg="modSp add del mod">
        <pc:chgData name="Төмөрсүрэн Г" userId="bbfd7bdfae52e298" providerId="LiveId" clId="{2DF75359-9174-42DB-8DCB-4749DC2267B1}" dt="2021-03-04T04:15:59.613" v="325" actId="2696"/>
        <pc:sldMkLst>
          <pc:docMk/>
          <pc:sldMk cId="2916718878" sldId="265"/>
        </pc:sldMkLst>
        <pc:spChg chg="mod">
          <ac:chgData name="Төмөрсүрэн Г" userId="bbfd7bdfae52e298" providerId="LiveId" clId="{2DF75359-9174-42DB-8DCB-4749DC2267B1}" dt="2021-03-02T16:24:08.800" v="4" actId="27636"/>
          <ac:spMkLst>
            <pc:docMk/>
            <pc:sldMk cId="2916718878" sldId="265"/>
            <ac:spMk id="2" creationId="{00000000-0000-0000-0000-000000000000}"/>
          </ac:spMkLst>
        </pc:spChg>
        <pc:spChg chg="mod">
          <ac:chgData name="Төмөрсүрэн Г" userId="bbfd7bdfae52e298" providerId="LiveId" clId="{2DF75359-9174-42DB-8DCB-4749DC2267B1}" dt="2021-03-02T16:25:16.200" v="9" actId="6559"/>
          <ac:spMkLst>
            <pc:docMk/>
            <pc:sldMk cId="2916718878" sldId="265"/>
            <ac:spMk id="3" creationId="{00000000-0000-0000-0000-000000000000}"/>
          </ac:spMkLst>
        </pc:spChg>
        <pc:picChg chg="mod">
          <ac:chgData name="Төмөрсүрэн Г" userId="bbfd7bdfae52e298" providerId="LiveId" clId="{2DF75359-9174-42DB-8DCB-4749DC2267B1}" dt="2021-03-04T04:07:47.771" v="247" actId="1076"/>
          <ac:picMkLst>
            <pc:docMk/>
            <pc:sldMk cId="2916718878" sldId="265"/>
            <ac:picMk id="7" creationId="{00000000-0000-0000-0000-000000000000}"/>
          </ac:picMkLst>
        </pc:picChg>
        <pc:picChg chg="mod">
          <ac:chgData name="Төмөрсүрэн Г" userId="bbfd7bdfae52e298" providerId="LiveId" clId="{2DF75359-9174-42DB-8DCB-4749DC2267B1}" dt="2021-03-04T04:07:50.018" v="248" actId="1076"/>
          <ac:picMkLst>
            <pc:docMk/>
            <pc:sldMk cId="2916718878" sldId="265"/>
            <ac:picMk id="8" creationId="{00000000-0000-0000-0000-000000000000}"/>
          </ac:picMkLst>
        </pc:picChg>
      </pc:sldChg>
      <pc:sldChg chg="add">
        <pc:chgData name="Төмөрсүрэн Г" userId="bbfd7bdfae52e298" providerId="LiveId" clId="{2DF75359-9174-42DB-8DCB-4749DC2267B1}" dt="2021-03-04T04:16:03.621" v="326"/>
        <pc:sldMkLst>
          <pc:docMk/>
          <pc:sldMk cId="3914565682" sldId="265"/>
        </pc:sldMkLst>
      </pc:sldChg>
      <pc:sldChg chg="addSp delSp modSp new del mod delAnim modAnim">
        <pc:chgData name="Төмөрсүрэн Г" userId="bbfd7bdfae52e298" providerId="LiveId" clId="{2DF75359-9174-42DB-8DCB-4749DC2267B1}" dt="2021-03-04T04:51:12.785" v="910" actId="47"/>
        <pc:sldMkLst>
          <pc:docMk/>
          <pc:sldMk cId="1763150258" sldId="266"/>
        </pc:sldMkLst>
        <pc:picChg chg="add del mod">
          <ac:chgData name="Төмөрсүрэн Г" userId="bbfd7bdfae52e298" providerId="LiveId" clId="{2DF75359-9174-42DB-8DCB-4749DC2267B1}" dt="2021-03-04T04:11:47.372" v="263" actId="21"/>
          <ac:picMkLst>
            <pc:docMk/>
            <pc:sldMk cId="1763150258" sldId="266"/>
            <ac:picMk id="2" creationId="{B6BF1271-B73B-4907-B20D-480FA05021DC}"/>
          </ac:picMkLst>
        </pc:picChg>
      </pc:sldChg>
      <pc:sldChg chg="addSp delSp modSp new mod">
        <pc:chgData name="Төмөрсүрэн Г" userId="bbfd7bdfae52e298" providerId="LiveId" clId="{2DF75359-9174-42DB-8DCB-4749DC2267B1}" dt="2021-03-04T05:07:20.616" v="1165" actId="21"/>
        <pc:sldMkLst>
          <pc:docMk/>
          <pc:sldMk cId="2161315133" sldId="267"/>
        </pc:sldMkLst>
        <pc:spChg chg="del">
          <ac:chgData name="Төмөрсүрэн Г" userId="bbfd7bdfae52e298" providerId="LiveId" clId="{2DF75359-9174-42DB-8DCB-4749DC2267B1}" dt="2021-03-04T03:54:23.267" v="18" actId="478"/>
          <ac:spMkLst>
            <pc:docMk/>
            <pc:sldMk cId="2161315133" sldId="267"/>
            <ac:spMk id="2" creationId="{2CF51FB1-414D-472B-847E-5E5E1170226E}"/>
          </ac:spMkLst>
        </pc:spChg>
        <pc:spChg chg="del">
          <ac:chgData name="Төмөрсүрэн Г" userId="bbfd7bdfae52e298" providerId="LiveId" clId="{2DF75359-9174-42DB-8DCB-4749DC2267B1}" dt="2021-03-04T03:54:19.561" v="17"/>
          <ac:spMkLst>
            <pc:docMk/>
            <pc:sldMk cId="2161315133" sldId="267"/>
            <ac:spMk id="3" creationId="{D79A9BC6-15E3-478D-A152-F7B1B9D5893D}"/>
          </ac:spMkLst>
        </pc:spChg>
        <pc:spChg chg="add mod">
          <ac:chgData name="Төмөрсүрэн Г" userId="bbfd7bdfae52e298" providerId="LiveId" clId="{2DF75359-9174-42DB-8DCB-4749DC2267B1}" dt="2021-03-04T04:16:49.762" v="332" actId="1076"/>
          <ac:spMkLst>
            <pc:docMk/>
            <pc:sldMk cId="2161315133" sldId="267"/>
            <ac:spMk id="10" creationId="{79A0CB2C-325A-4016-999F-0F952528D55A}"/>
          </ac:spMkLst>
        </pc:spChg>
        <pc:spChg chg="add mod">
          <ac:chgData name="Төмөрсүрэн Г" userId="bbfd7bdfae52e298" providerId="LiveId" clId="{2DF75359-9174-42DB-8DCB-4749DC2267B1}" dt="2021-03-04T05:07:20.616" v="1165" actId="21"/>
          <ac:spMkLst>
            <pc:docMk/>
            <pc:sldMk cId="2161315133" sldId="267"/>
            <ac:spMk id="12" creationId="{07131F7E-8BF1-4E59-A499-7A2A00A786E2}"/>
          </ac:spMkLst>
        </pc:spChg>
        <pc:graphicFrameChg chg="add del mod modGraphic">
          <ac:chgData name="Төмөрсүрэн Г" userId="bbfd7bdfae52e298" providerId="LiveId" clId="{2DF75359-9174-42DB-8DCB-4749DC2267B1}" dt="2021-03-04T05:07:20.616" v="1165" actId="21"/>
          <ac:graphicFrameMkLst>
            <pc:docMk/>
            <pc:sldMk cId="2161315133" sldId="267"/>
            <ac:graphicFrameMk id="4" creationId="{8B62E054-5E92-4F8C-AD41-E2DD7AF56C10}"/>
          </ac:graphicFrameMkLst>
        </pc:graphicFrameChg>
        <pc:graphicFrameChg chg="add mod">
          <ac:chgData name="Төмөрсүрэн Г" userId="bbfd7bdfae52e298" providerId="LiveId" clId="{2DF75359-9174-42DB-8DCB-4749DC2267B1}" dt="2021-03-04T04:16:46.962" v="331" actId="1076"/>
          <ac:graphicFrameMkLst>
            <pc:docMk/>
            <pc:sldMk cId="2161315133" sldId="267"/>
            <ac:graphicFrameMk id="8" creationId="{F0D88E5D-4870-470C-BAAD-E2CFCEEEEB76}"/>
          </ac:graphicFrameMkLst>
        </pc:graphicFrameChg>
        <pc:picChg chg="add del mod">
          <ac:chgData name="Төмөрсүрэн Г" userId="bbfd7bdfae52e298" providerId="LiveId" clId="{2DF75359-9174-42DB-8DCB-4749DC2267B1}" dt="2021-03-04T04:02:55.972" v="166" actId="21"/>
          <ac:picMkLst>
            <pc:docMk/>
            <pc:sldMk cId="2161315133" sldId="267"/>
            <ac:picMk id="5" creationId="{4DB589AB-4051-4848-BB58-EE62A0CD4826}"/>
          </ac:picMkLst>
        </pc:picChg>
        <pc:picChg chg="add del mod">
          <ac:chgData name="Төмөрсүрэн Г" userId="bbfd7bdfae52e298" providerId="LiveId" clId="{2DF75359-9174-42DB-8DCB-4749DC2267B1}" dt="2021-03-04T04:02:30.585" v="158" actId="21"/>
          <ac:picMkLst>
            <pc:docMk/>
            <pc:sldMk cId="2161315133" sldId="267"/>
            <ac:picMk id="6" creationId="{1C295FFE-C556-4808-9CBC-BEC404F60DE2}"/>
          </ac:picMkLst>
        </pc:picChg>
        <pc:picChg chg="add del mod">
          <ac:chgData name="Төмөрсүрэн Г" userId="bbfd7bdfae52e298" providerId="LiveId" clId="{2DF75359-9174-42DB-8DCB-4749DC2267B1}" dt="2021-03-04T04:02:44.349" v="162" actId="21"/>
          <ac:picMkLst>
            <pc:docMk/>
            <pc:sldMk cId="2161315133" sldId="267"/>
            <ac:picMk id="7" creationId="{99A34D2D-1ABA-462F-A8BB-7C894B7E5905}"/>
          </ac:picMkLst>
        </pc:picChg>
        <pc:picChg chg="add del mod">
          <ac:chgData name="Төмөрсүрэн Г" userId="bbfd7bdfae52e298" providerId="LiveId" clId="{2DF75359-9174-42DB-8DCB-4749DC2267B1}" dt="2021-03-04T04:06:11.580" v="231" actId="21"/>
          <ac:picMkLst>
            <pc:docMk/>
            <pc:sldMk cId="2161315133" sldId="267"/>
            <ac:picMk id="9" creationId="{0FF72DD8-52CB-47C5-A705-620BA9DEDC1D}"/>
          </ac:picMkLst>
        </pc:picChg>
      </pc:sldChg>
      <pc:sldChg chg="addSp delSp modSp new mod ord">
        <pc:chgData name="Төмөрсүрэн Г" userId="bbfd7bdfae52e298" providerId="LiveId" clId="{2DF75359-9174-42DB-8DCB-4749DC2267B1}" dt="2021-03-04T04:18:03.386" v="349" actId="1076"/>
        <pc:sldMkLst>
          <pc:docMk/>
          <pc:sldMk cId="632236610" sldId="268"/>
        </pc:sldMkLst>
        <pc:spChg chg="del">
          <ac:chgData name="Төмөрсүрэн Г" userId="bbfd7bdfae52e298" providerId="LiveId" clId="{2DF75359-9174-42DB-8DCB-4749DC2267B1}" dt="2021-03-04T03:56:25.330" v="46" actId="478"/>
          <ac:spMkLst>
            <pc:docMk/>
            <pc:sldMk cId="632236610" sldId="268"/>
            <ac:spMk id="2" creationId="{42AFBB30-A345-4917-94E7-21D4F3932A0B}"/>
          </ac:spMkLst>
        </pc:spChg>
        <pc:spChg chg="mod">
          <ac:chgData name="Төмөрсүрэн Г" userId="bbfd7bdfae52e298" providerId="LiveId" clId="{2DF75359-9174-42DB-8DCB-4749DC2267B1}" dt="2021-03-04T04:18:03.386" v="349" actId="1076"/>
          <ac:spMkLst>
            <pc:docMk/>
            <pc:sldMk cId="632236610" sldId="268"/>
            <ac:spMk id="3" creationId="{5EE43D31-1BBA-4A0B-A111-823396A8A30F}"/>
          </ac:spMkLst>
        </pc:spChg>
        <pc:spChg chg="add mod">
          <ac:chgData name="Төмөрсүрэн Г" userId="bbfd7bdfae52e298" providerId="LiveId" clId="{2DF75359-9174-42DB-8DCB-4749DC2267B1}" dt="2021-03-04T04:17:49.723" v="345" actId="1076"/>
          <ac:spMkLst>
            <pc:docMk/>
            <pc:sldMk cId="632236610" sldId="268"/>
            <ac:spMk id="5" creationId="{83209036-45E4-4690-97CE-589A4C1D5C55}"/>
          </ac:spMkLst>
        </pc:spChg>
        <pc:picChg chg="add mod">
          <ac:chgData name="Төмөрсүрэн Г" userId="bbfd7bdfae52e298" providerId="LiveId" clId="{2DF75359-9174-42DB-8DCB-4749DC2267B1}" dt="2021-03-04T04:01:36.731" v="149" actId="1076"/>
          <ac:picMkLst>
            <pc:docMk/>
            <pc:sldMk cId="632236610" sldId="268"/>
            <ac:picMk id="6" creationId="{3361E689-B3E9-4EFD-85CC-B8CD8E66F5A3}"/>
          </ac:picMkLst>
        </pc:picChg>
        <pc:picChg chg="add mod">
          <ac:chgData name="Төмөрсүрэн Г" userId="bbfd7bdfae52e298" providerId="LiveId" clId="{2DF75359-9174-42DB-8DCB-4749DC2267B1}" dt="2021-03-04T04:01:27.755" v="148" actId="14100"/>
          <ac:picMkLst>
            <pc:docMk/>
            <pc:sldMk cId="632236610" sldId="268"/>
            <ac:picMk id="7" creationId="{C03EB7B6-7C76-4C0C-9FAF-77048E93E4CD}"/>
          </ac:picMkLst>
        </pc:picChg>
        <pc:picChg chg="add mod">
          <ac:chgData name="Төмөрсүрэн Г" userId="bbfd7bdfae52e298" providerId="LiveId" clId="{2DF75359-9174-42DB-8DCB-4749DC2267B1}" dt="2021-03-04T04:17:30.106" v="338" actId="1076"/>
          <ac:picMkLst>
            <pc:docMk/>
            <pc:sldMk cId="632236610" sldId="268"/>
            <ac:picMk id="8" creationId="{5DB22831-F86A-45CF-9BF7-7B4110F785D6}"/>
          </ac:picMkLst>
        </pc:picChg>
        <pc:picChg chg="add mod">
          <ac:chgData name="Төмөрсүрэн Г" userId="bbfd7bdfae52e298" providerId="LiveId" clId="{2DF75359-9174-42DB-8DCB-4749DC2267B1}" dt="2021-03-04T04:17:28.850" v="337" actId="1076"/>
          <ac:picMkLst>
            <pc:docMk/>
            <pc:sldMk cId="632236610" sldId="268"/>
            <ac:picMk id="9" creationId="{E63C8975-BD94-4EFB-AA8F-78F10A557A77}"/>
          </ac:picMkLst>
        </pc:picChg>
      </pc:sldChg>
      <pc:sldChg chg="addSp delSp modSp new del mod">
        <pc:chgData name="Төмөрсүрэн Г" userId="bbfd7bdfae52e298" providerId="LiveId" clId="{2DF75359-9174-42DB-8DCB-4749DC2267B1}" dt="2021-03-04T04:06:51.773" v="245" actId="2696"/>
        <pc:sldMkLst>
          <pc:docMk/>
          <pc:sldMk cId="3523043869" sldId="269"/>
        </pc:sldMkLst>
        <pc:spChg chg="del">
          <ac:chgData name="Төмөрсүрэн Г" userId="bbfd7bdfae52e298" providerId="LiveId" clId="{2DF75359-9174-42DB-8DCB-4749DC2267B1}" dt="2021-03-04T04:00:14.615" v="123" actId="478"/>
          <ac:spMkLst>
            <pc:docMk/>
            <pc:sldMk cId="3523043869" sldId="269"/>
            <ac:spMk id="2" creationId="{785FA06E-408C-413C-9827-40481B619BA6}"/>
          </ac:spMkLst>
        </pc:spChg>
        <pc:spChg chg="del">
          <ac:chgData name="Төмөрсүрэн Г" userId="bbfd7bdfae52e298" providerId="LiveId" clId="{2DF75359-9174-42DB-8DCB-4749DC2267B1}" dt="2021-03-04T04:00:04.458" v="120"/>
          <ac:spMkLst>
            <pc:docMk/>
            <pc:sldMk cId="3523043869" sldId="269"/>
            <ac:spMk id="3" creationId="{566D3424-0381-4611-8C86-69160717CB96}"/>
          </ac:spMkLst>
        </pc:spChg>
        <pc:spChg chg="add del mod">
          <ac:chgData name="Төмөрсүрэн Г" userId="bbfd7bdfae52e298" providerId="LiveId" clId="{2DF75359-9174-42DB-8DCB-4749DC2267B1}" dt="2021-03-04T04:06:39.328" v="241" actId="21"/>
          <ac:spMkLst>
            <pc:docMk/>
            <pc:sldMk cId="3523043869" sldId="269"/>
            <ac:spMk id="5" creationId="{1A2A9A83-46FF-4CAB-AD4E-6CAE07DDA3EC}"/>
          </ac:spMkLst>
        </pc:spChg>
        <pc:spChg chg="add del mod">
          <ac:chgData name="Төмөрсүрэн Г" userId="bbfd7bdfae52e298" providerId="LiveId" clId="{2DF75359-9174-42DB-8DCB-4749DC2267B1}" dt="2021-03-04T04:05:37.334" v="220" actId="21"/>
          <ac:spMkLst>
            <pc:docMk/>
            <pc:sldMk cId="3523043869" sldId="269"/>
            <ac:spMk id="9" creationId="{5273A919-611B-4488-B979-2CD3D02A3F73}"/>
          </ac:spMkLst>
        </pc:spChg>
        <pc:graphicFrameChg chg="add del mod modGraphic">
          <ac:chgData name="Төмөрсүрэн Г" userId="bbfd7bdfae52e298" providerId="LiveId" clId="{2DF75359-9174-42DB-8DCB-4749DC2267B1}" dt="2021-03-04T04:05:22.996" v="216" actId="21"/>
          <ac:graphicFrameMkLst>
            <pc:docMk/>
            <pc:sldMk cId="3523043869" sldId="269"/>
            <ac:graphicFrameMk id="4" creationId="{F9C09BBE-4C3C-47F5-AC65-58501DA4493F}"/>
          </ac:graphicFrameMkLst>
        </pc:graphicFrameChg>
        <pc:picChg chg="add del mod">
          <ac:chgData name="Төмөрсүрэн Г" userId="bbfd7bdfae52e298" providerId="LiveId" clId="{2DF75359-9174-42DB-8DCB-4749DC2267B1}" dt="2021-03-04T04:05:37.334" v="220" actId="21"/>
          <ac:picMkLst>
            <pc:docMk/>
            <pc:sldMk cId="3523043869" sldId="269"/>
            <ac:picMk id="6" creationId="{BD947631-D087-45BF-AB65-4066FEDFE9C5}"/>
          </ac:picMkLst>
        </pc:picChg>
        <pc:picChg chg="add del mod">
          <ac:chgData name="Төмөрсүрэн Г" userId="bbfd7bdfae52e298" providerId="LiveId" clId="{2DF75359-9174-42DB-8DCB-4749DC2267B1}" dt="2021-03-04T04:05:53.548" v="227" actId="21"/>
          <ac:picMkLst>
            <pc:docMk/>
            <pc:sldMk cId="3523043869" sldId="269"/>
            <ac:picMk id="7" creationId="{8563D20C-DEFA-492E-A3D8-12A6C03508D0}"/>
          </ac:picMkLst>
        </pc:picChg>
      </pc:sldChg>
      <pc:sldChg chg="modSp mod">
        <pc:chgData name="Төмөрсүрэн Г" userId="bbfd7bdfae52e298" providerId="LiveId" clId="{2DF75359-9174-42DB-8DCB-4749DC2267B1}" dt="2021-03-04T04:15:30.370" v="324" actId="1076"/>
        <pc:sldMkLst>
          <pc:docMk/>
          <pc:sldMk cId="1864303816" sldId="281"/>
        </pc:sldMkLst>
        <pc:spChg chg="mod">
          <ac:chgData name="Төмөрсүрэн Г" userId="bbfd7bdfae52e298" providerId="LiveId" clId="{2DF75359-9174-42DB-8DCB-4749DC2267B1}" dt="2021-03-04T04:15:30.370" v="324" actId="1076"/>
          <ac:spMkLst>
            <pc:docMk/>
            <pc:sldMk cId="1864303816" sldId="281"/>
            <ac:spMk id="3" creationId="{00000000-0000-0000-0000-000000000000}"/>
          </ac:spMkLst>
        </pc:spChg>
      </pc:sldChg>
      <pc:sldChg chg="addSp modSp mod modAnim">
        <pc:chgData name="Төмөрсүрэн Г" userId="bbfd7bdfae52e298" providerId="LiveId" clId="{2DF75359-9174-42DB-8DCB-4749DC2267B1}" dt="2021-03-04T04:13:12.781" v="288" actId="1076"/>
        <pc:sldMkLst>
          <pc:docMk/>
          <pc:sldMk cId="2668523032" sldId="282"/>
        </pc:sldMkLst>
        <pc:picChg chg="mod">
          <ac:chgData name="Төмөрсүрэн Г" userId="bbfd7bdfae52e298" providerId="LiveId" clId="{2DF75359-9174-42DB-8DCB-4749DC2267B1}" dt="2021-03-04T04:13:12.781" v="288" actId="1076"/>
          <ac:picMkLst>
            <pc:docMk/>
            <pc:sldMk cId="2668523032" sldId="282"/>
            <ac:picMk id="4" creationId="{00000000-0000-0000-0000-000000000000}"/>
          </ac:picMkLst>
        </pc:picChg>
        <pc:picChg chg="mod">
          <ac:chgData name="Төмөрсүрэн Г" userId="bbfd7bdfae52e298" providerId="LiveId" clId="{2DF75359-9174-42DB-8DCB-4749DC2267B1}" dt="2021-03-04T04:12:57.282" v="285" actId="1076"/>
          <ac:picMkLst>
            <pc:docMk/>
            <pc:sldMk cId="2668523032" sldId="282"/>
            <ac:picMk id="5" creationId="{00000000-0000-0000-0000-000000000000}"/>
          </ac:picMkLst>
        </pc:picChg>
        <pc:picChg chg="add mod ord">
          <ac:chgData name="Төмөрсүрэн Г" userId="bbfd7bdfae52e298" providerId="LiveId" clId="{2DF75359-9174-42DB-8DCB-4749DC2267B1}" dt="2021-03-04T04:11:52.672" v="265" actId="167"/>
          <ac:picMkLst>
            <pc:docMk/>
            <pc:sldMk cId="2668523032" sldId="282"/>
            <ac:picMk id="7" creationId="{F852DE00-1C44-4845-B2D5-9218227C92B6}"/>
          </ac:picMkLst>
        </pc:picChg>
      </pc:sldChg>
      <pc:sldChg chg="delSp modSp mod">
        <pc:chgData name="Төмөрсүрэн Г" userId="bbfd7bdfae52e298" providerId="LiveId" clId="{2DF75359-9174-42DB-8DCB-4749DC2267B1}" dt="2021-03-04T04:14:41.626" v="314" actId="14100"/>
        <pc:sldMkLst>
          <pc:docMk/>
          <pc:sldMk cId="2642154294" sldId="285"/>
        </pc:sldMkLst>
        <pc:spChg chg="del">
          <ac:chgData name="Төмөрсүрэн Г" userId="bbfd7bdfae52e298" providerId="LiveId" clId="{2DF75359-9174-42DB-8DCB-4749DC2267B1}" dt="2021-03-04T04:13:53.106" v="298" actId="478"/>
          <ac:spMkLst>
            <pc:docMk/>
            <pc:sldMk cId="2642154294" sldId="285"/>
            <ac:spMk id="2" creationId="{00000000-0000-0000-0000-000000000000}"/>
          </ac:spMkLst>
        </pc:spChg>
        <pc:spChg chg="mod">
          <ac:chgData name="Төмөрсүрэн Г" userId="bbfd7bdfae52e298" providerId="LiveId" clId="{2DF75359-9174-42DB-8DCB-4749DC2267B1}" dt="2021-03-04T04:14:23.754" v="307" actId="1076"/>
          <ac:spMkLst>
            <pc:docMk/>
            <pc:sldMk cId="2642154294" sldId="285"/>
            <ac:spMk id="11" creationId="{00000000-0000-0000-0000-000000000000}"/>
          </ac:spMkLst>
        </pc:spChg>
        <pc:graphicFrameChg chg="mod modGraphic">
          <ac:chgData name="Төмөрсүрэн Г" userId="bbfd7bdfae52e298" providerId="LiveId" clId="{2DF75359-9174-42DB-8DCB-4749DC2267B1}" dt="2021-03-04T04:14:03.582" v="300" actId="14100"/>
          <ac:graphicFrameMkLst>
            <pc:docMk/>
            <pc:sldMk cId="2642154294" sldId="285"/>
            <ac:graphicFrameMk id="10" creationId="{00000000-0000-0000-0000-000000000000}"/>
          </ac:graphicFrameMkLst>
        </pc:graphicFrameChg>
        <pc:picChg chg="mod">
          <ac:chgData name="Төмөрсүрэн Г" userId="bbfd7bdfae52e298" providerId="LiveId" clId="{2DF75359-9174-42DB-8DCB-4749DC2267B1}" dt="2021-03-04T04:14:36.107" v="311" actId="14100"/>
          <ac:picMkLst>
            <pc:docMk/>
            <pc:sldMk cId="2642154294" sldId="285"/>
            <ac:picMk id="6" creationId="{00000000-0000-0000-0000-000000000000}"/>
          </ac:picMkLst>
        </pc:picChg>
        <pc:picChg chg="mod">
          <ac:chgData name="Төмөрсүрэн Г" userId="bbfd7bdfae52e298" providerId="LiveId" clId="{2DF75359-9174-42DB-8DCB-4749DC2267B1}" dt="2021-03-04T04:14:38.090" v="312" actId="14100"/>
          <ac:picMkLst>
            <pc:docMk/>
            <pc:sldMk cId="2642154294" sldId="285"/>
            <ac:picMk id="7" creationId="{00000000-0000-0000-0000-000000000000}"/>
          </ac:picMkLst>
        </pc:picChg>
        <pc:picChg chg="mod">
          <ac:chgData name="Төмөрсүрэн Г" userId="bbfd7bdfae52e298" providerId="LiveId" clId="{2DF75359-9174-42DB-8DCB-4749DC2267B1}" dt="2021-03-04T04:14:41.626" v="314" actId="14100"/>
          <ac:picMkLst>
            <pc:docMk/>
            <pc:sldMk cId="2642154294" sldId="285"/>
            <ac:picMk id="8" creationId="{00000000-0000-0000-0000-000000000000}"/>
          </ac:picMkLst>
        </pc:picChg>
      </pc:sldChg>
      <pc:sldChg chg="add del">
        <pc:chgData name="Төмөрсүрэн Г" userId="bbfd7bdfae52e298" providerId="LiveId" clId="{2DF75359-9174-42DB-8DCB-4749DC2267B1}" dt="2021-03-04T04:13:43.316" v="296" actId="47"/>
        <pc:sldMkLst>
          <pc:docMk/>
          <pc:sldMk cId="462433366" sldId="286"/>
        </pc:sldMkLst>
      </pc:sldChg>
      <pc:sldChg chg="modSp mod">
        <pc:chgData name="Төмөрсүрэн Г" userId="bbfd7bdfae52e298" providerId="LiveId" clId="{2DF75359-9174-42DB-8DCB-4749DC2267B1}" dt="2021-03-04T04:13:37.611" v="295" actId="1076"/>
        <pc:sldMkLst>
          <pc:docMk/>
          <pc:sldMk cId="3026844979" sldId="287"/>
        </pc:sldMkLst>
        <pc:spChg chg="mod">
          <ac:chgData name="Төмөрсүрэн Г" userId="bbfd7bdfae52e298" providerId="LiveId" clId="{2DF75359-9174-42DB-8DCB-4749DC2267B1}" dt="2021-03-04T04:13:37.611" v="295" actId="1076"/>
          <ac:spMkLst>
            <pc:docMk/>
            <pc:sldMk cId="3026844979" sldId="287"/>
            <ac:spMk id="2" creationId="{00000000-0000-0000-0000-000000000000}"/>
          </ac:spMkLst>
        </pc:spChg>
        <pc:graphicFrameChg chg="mod modGraphic">
          <ac:chgData name="Төмөрсүрэн Г" userId="bbfd7bdfae52e298" providerId="LiveId" clId="{2DF75359-9174-42DB-8DCB-4749DC2267B1}" dt="2021-03-04T04:13:23.379" v="290" actId="14100"/>
          <ac:graphicFrameMkLst>
            <pc:docMk/>
            <pc:sldMk cId="3026844979" sldId="287"/>
            <ac:graphicFrameMk id="7" creationId="{00000000-0000-0000-0000-000000000000}"/>
          </ac:graphicFrameMkLst>
        </pc:graphicFrameChg>
      </pc:sldChg>
      <pc:sldChg chg="addSp delSp modSp new del mod">
        <pc:chgData name="Төмөрсүрэн Г" userId="bbfd7bdfae52e298" providerId="LiveId" clId="{2DF75359-9174-42DB-8DCB-4749DC2267B1}" dt="2021-03-04T04:50:58.927" v="909" actId="47"/>
        <pc:sldMkLst>
          <pc:docMk/>
          <pc:sldMk cId="2673387962" sldId="288"/>
        </pc:sldMkLst>
        <pc:graphicFrameChg chg="add del mod">
          <ac:chgData name="Төмөрсүрэн Г" userId="bbfd7bdfae52e298" providerId="LiveId" clId="{2DF75359-9174-42DB-8DCB-4749DC2267B1}" dt="2021-03-04T04:45:07.337" v="806" actId="478"/>
          <ac:graphicFrameMkLst>
            <pc:docMk/>
            <pc:sldMk cId="2673387962" sldId="288"/>
            <ac:graphicFrameMk id="2" creationId="{141A60AB-C696-4322-B7DB-BAC5FB87D605}"/>
          </ac:graphicFrameMkLst>
        </pc:graphicFrameChg>
        <pc:graphicFrameChg chg="add del mod">
          <ac:chgData name="Төмөрсүрэн Г" userId="bbfd7bdfae52e298" providerId="LiveId" clId="{2DF75359-9174-42DB-8DCB-4749DC2267B1}" dt="2021-03-04T04:46:33.987" v="808" actId="478"/>
          <ac:graphicFrameMkLst>
            <pc:docMk/>
            <pc:sldMk cId="2673387962" sldId="288"/>
            <ac:graphicFrameMk id="3" creationId="{54EE4BA1-FE5D-4CCC-AF67-E8E4DA116C65}"/>
          </ac:graphicFrameMkLst>
        </pc:graphicFrameChg>
        <pc:graphicFrameChg chg="add del mod">
          <ac:chgData name="Төмөрсүрэн Г" userId="bbfd7bdfae52e298" providerId="LiveId" clId="{2DF75359-9174-42DB-8DCB-4749DC2267B1}" dt="2021-03-04T04:49:53.572" v="890" actId="21"/>
          <ac:graphicFrameMkLst>
            <pc:docMk/>
            <pc:sldMk cId="2673387962" sldId="288"/>
            <ac:graphicFrameMk id="4" creationId="{54EE4BA1-FE5D-4CCC-AF67-E8E4DA116C65}"/>
          </ac:graphicFrameMkLst>
        </pc:graphicFrameChg>
      </pc:sldChg>
    </pc:docChg>
  </pc:docChgLst>
  <pc:docChgLst>
    <pc:chgData name="Төмөрсүрэн Г" userId="bbfd7bdfae52e298" providerId="LiveId" clId="{DC722CB0-451A-48FD-A760-0E9F8995A016}"/>
    <pc:docChg chg="modSld">
      <pc:chgData name="Төмөрсүрэн Г" userId="bbfd7bdfae52e298" providerId="LiveId" clId="{DC722CB0-451A-48FD-A760-0E9F8995A016}" dt="2021-04-09T10:43:47.229" v="0"/>
      <pc:docMkLst>
        <pc:docMk/>
      </pc:docMkLst>
      <pc:sldChg chg="modSp">
        <pc:chgData name="Төмөрсүрэн Г" userId="bbfd7bdfae52e298" providerId="LiveId" clId="{DC722CB0-451A-48FD-A760-0E9F8995A016}" dt="2021-04-09T10:43:47.229" v="0"/>
        <pc:sldMkLst>
          <pc:docMk/>
          <pc:sldMk cId="1091372642" sldId="260"/>
        </pc:sldMkLst>
        <pc:graphicFrameChg chg="mod">
          <ac:chgData name="Төмөрсүрэн Г" userId="bbfd7bdfae52e298" providerId="LiveId" clId="{DC722CB0-451A-48FD-A760-0E9F8995A016}" dt="2021-04-09T10:43:47.229" v="0"/>
          <ac:graphicFrameMkLst>
            <pc:docMk/>
            <pc:sldMk cId="1091372642" sldId="260"/>
            <ac:graphicFrameMk id="7" creationId="{E648164F-F78E-41D3-81F4-944B4B43F7EF}"/>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bfd7bdfae52e298/&#1058;&#1077;&#1083;&#1077;%20&#1094;&#1072;&#1093;&#1080;&#1084;%20&#1093;&#1080;&#1095;&#1101;&#1101;&#1083;&#1080;&#1081;&#1085;%20&#1073;&#1199;&#1088;&#1090;&#1075;&#1101;&#1083;%20202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bfd7bdfae52e298/&#1058;&#1077;&#1083;&#1077;%20&#1094;&#1072;&#1093;&#1080;&#1084;%20&#1093;&#1080;&#1095;&#1101;&#1101;&#1083;&#1080;&#1081;&#1085;%20&#1073;&#1199;&#1088;&#1090;&#1075;&#1101;&#1083;%20202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34sur\AppData\Local\Temp\OneNote\16.0\Exported\%7b43DA53CA-D099-424D-A9C2-4EF65754BA88%7d\NT\0\GOOGLIIN%20SUDALGAAG%20NEGTGEX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34sur\AppData\Local\Temp\OneNote\16.0\Exported\%7b43DA53CA-D099-424D-A9C2-4EF65754BA88%7d\NT\0\GOOGLIIN%20SUDALGAAG%20NEGTGEX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[Теле цахим хичээлийн бүртгэл 2021.xlsx]график!PivotTable2</c:name>
    <c:fmtId val="-1"/>
  </c:pivotSource>
  <c:chart>
    <c:title>
      <c:tx>
        <c:strRef>
          <c:f>'[Теле цахим хичээлийн бүртгэл 2021.xlsx]график'!$K$15</c:f>
          <c:strCache>
            <c:ptCount val="1"/>
            <c:pt idx="0">
              <c:v>90%</c:v>
            </c:pt>
          </c:strCache>
        </c:strRef>
      </c:tx>
      <c:layout>
        <c:manualLayout>
          <c:xMode val="edge"/>
          <c:yMode val="edge"/>
          <c:x val="0.8887896394360284"/>
          <c:y val="1.9669849922837608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mn-MN"/>
        </a:p>
      </c:txPr>
    </c:title>
    <c:autoTitleDeleted val="0"/>
    <c:pivotFmts>
      <c:pivotFmt>
        <c:idx val="0"/>
        <c:spPr>
          <a:solidFill>
            <a:schemeClr val="accent1"/>
          </a:solid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'[Теле цахим хичээлийн бүртгэл 2021.xlsx]график'!$K$15</c:f>
              <c:strCache>
                <c:ptCount val="1"/>
                <c:pt idx="0">
                  <c:v>Total</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mn-M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'[Теле цахим хичээлийн бүртгэл 2021.xlsx]график'!$K$15</c:f>
              <c:strCache>
                <c:ptCount val="10"/>
                <c:pt idx="0">
                  <c:v>11 сарын 11 нээс 13</c:v>
                </c:pt>
                <c:pt idx="1">
                  <c:v>11 сарын 16-20</c:v>
                </c:pt>
                <c:pt idx="2">
                  <c:v>11 сарын 23-27</c:v>
                </c:pt>
                <c:pt idx="3">
                  <c:v>12 сарын 4</c:v>
                </c:pt>
                <c:pt idx="4">
                  <c:v>12 сарын 14 нөөс 18</c:v>
                </c:pt>
                <c:pt idx="5">
                  <c:v>12 сарын 7 ноос 11</c:v>
                </c:pt>
                <c:pt idx="6">
                  <c:v>2 сарын 1 нээс 5</c:v>
                </c:pt>
                <c:pt idx="7">
                  <c:v>2 сарын 8 наас 12</c:v>
                </c:pt>
                <c:pt idx="8">
                  <c:v> 2 сарын 15 наас 19</c:v>
                </c:pt>
                <c:pt idx="9">
                  <c:v>2 сарын 22 ноос 26</c:v>
                </c:pt>
              </c:strCache>
            </c:strRef>
          </c:cat>
          <c:val>
            <c:numRef>
              <c:f>'[Теле цахим хичээлийн бүртгэл 2021.xlsx]график'!$K$15</c:f>
              <c:numCache>
                <c:formatCode>0%</c:formatCode>
                <c:ptCount val="10"/>
                <c:pt idx="0">
                  <c:v>0.73599999999999999</c:v>
                </c:pt>
                <c:pt idx="1">
                  <c:v>0.95</c:v>
                </c:pt>
                <c:pt idx="2">
                  <c:v>0.89</c:v>
                </c:pt>
                <c:pt idx="3">
                  <c:v>0.9</c:v>
                </c:pt>
                <c:pt idx="4">
                  <c:v>0.97650000000000003</c:v>
                </c:pt>
                <c:pt idx="5">
                  <c:v>0.8</c:v>
                </c:pt>
                <c:pt idx="6">
                  <c:v>0.91000000000000014</c:v>
                </c:pt>
                <c:pt idx="7">
                  <c:v>0.97650000000000003</c:v>
                </c:pt>
                <c:pt idx="8">
                  <c:v>0.97737061206120612</c:v>
                </c:pt>
                <c:pt idx="9">
                  <c:v>0.90942341673753102</c:v>
                </c:pt>
              </c:numCache>
            </c:numRef>
          </c:val>
          <c:smooth val="0"/>
          <c:extLst>
            <c:ext xmlns:c16="http://schemas.microsoft.com/office/drawing/2014/chart" uri="{C3380CC4-5D6E-409C-BE32-E72D297353CC}">
              <c16:uniqueId val="{00000000-8A19-439A-8861-01FBEC09EC0D}"/>
            </c:ext>
          </c:extLst>
        </c:ser>
        <c:dLbls>
          <c:showLegendKey val="0"/>
          <c:showVal val="0"/>
          <c:showCatName val="0"/>
          <c:showSerName val="0"/>
          <c:showPercent val="0"/>
          <c:showBubbleSize val="0"/>
        </c:dLbls>
        <c:smooth val="0"/>
        <c:axId val="821724712"/>
        <c:axId val="821723728"/>
      </c:lineChart>
      <c:catAx>
        <c:axId val="82172471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5400000" spcFirstLastPara="1" vertOverflow="ellipsis" wrap="square" anchor="ctr" anchorCtr="1"/>
          <a:lstStyle/>
          <a:p>
            <a:pPr>
              <a:defRPr sz="1197" b="0" i="0" u="none" strike="noStrike" kern="1200" baseline="0">
                <a:solidFill>
                  <a:schemeClr val="lt1">
                    <a:lumMod val="75000"/>
                  </a:schemeClr>
                </a:solidFill>
                <a:latin typeface="+mn-lt"/>
                <a:ea typeface="+mn-ea"/>
                <a:cs typeface="+mn-cs"/>
              </a:defRPr>
            </a:pPr>
            <a:endParaRPr lang="mn-MN"/>
          </a:p>
        </c:txPr>
        <c:crossAx val="821723728"/>
        <c:crosses val="autoZero"/>
        <c:auto val="1"/>
        <c:lblAlgn val="ctr"/>
        <c:lblOffset val="100"/>
        <c:noMultiLvlLbl val="0"/>
      </c:catAx>
      <c:valAx>
        <c:axId val="821723728"/>
        <c:scaling>
          <c:orientation val="minMax"/>
        </c:scaling>
        <c:delete val="1"/>
        <c:axPos val="l"/>
        <c:numFmt formatCode="0%" sourceLinked="1"/>
        <c:majorTickMark val="none"/>
        <c:minorTickMark val="none"/>
        <c:tickLblPos val="nextTo"/>
        <c:crossAx val="82172471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mn-MN"/>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[Теле цахим хичээлийн бүртгэл 2021.xlsx]график!PivotTable1</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график!$B$3</c:f>
              <c:strCache>
                <c:ptCount val="1"/>
                <c:pt idx="0">
                  <c:v> 1 анги</c:v>
                </c:pt>
              </c:strCache>
            </c:strRef>
          </c:tx>
          <c:spPr>
            <a:solidFill>
              <a:schemeClr val="accent1"/>
            </a:solidFill>
            <a:ln>
              <a:noFill/>
            </a:ln>
            <a:effectLst/>
          </c:spPr>
          <c:invertIfNegative val="0"/>
          <c:cat>
            <c:strRef>
              <c:f>график!$A$4:$A$14</c:f>
              <c:strCache>
                <c:ptCount val="10"/>
                <c:pt idx="0">
                  <c:v>11 сарын 11 нээс 13</c:v>
                </c:pt>
                <c:pt idx="1">
                  <c:v>11 сарын 16-20</c:v>
                </c:pt>
                <c:pt idx="2">
                  <c:v>11 сарын 23-27</c:v>
                </c:pt>
                <c:pt idx="3">
                  <c:v>12 сарын 4</c:v>
                </c:pt>
                <c:pt idx="4">
                  <c:v>12 сарын 14 нөөс 18</c:v>
                </c:pt>
                <c:pt idx="5">
                  <c:v>12 сарын 7 ноос 11</c:v>
                </c:pt>
                <c:pt idx="6">
                  <c:v>2 сарын 1 нээс 5</c:v>
                </c:pt>
                <c:pt idx="7">
                  <c:v>2 сарын 8 наас 12</c:v>
                </c:pt>
                <c:pt idx="8">
                  <c:v> 2 сарын 15 наас 19</c:v>
                </c:pt>
                <c:pt idx="9">
                  <c:v>2 сарын 22 ноос 26</c:v>
                </c:pt>
              </c:strCache>
            </c:strRef>
          </c:cat>
          <c:val>
            <c:numRef>
              <c:f>график!$B$4:$B$14</c:f>
              <c:numCache>
                <c:formatCode>0%</c:formatCode>
                <c:ptCount val="10"/>
                <c:pt idx="0">
                  <c:v>0.65</c:v>
                </c:pt>
                <c:pt idx="1">
                  <c:v>0.75</c:v>
                </c:pt>
                <c:pt idx="2">
                  <c:v>0.8</c:v>
                </c:pt>
                <c:pt idx="3">
                  <c:v>0.95</c:v>
                </c:pt>
                <c:pt idx="4">
                  <c:v>0.98</c:v>
                </c:pt>
                <c:pt idx="5">
                  <c:v>0.89</c:v>
                </c:pt>
                <c:pt idx="6">
                  <c:v>0.85</c:v>
                </c:pt>
                <c:pt idx="7">
                  <c:v>0.98</c:v>
                </c:pt>
                <c:pt idx="8">
                  <c:v>0.97</c:v>
                </c:pt>
                <c:pt idx="9">
                  <c:v>0.89873417721518989</c:v>
                </c:pt>
              </c:numCache>
            </c:numRef>
          </c:val>
          <c:extLst>
            <c:ext xmlns:c16="http://schemas.microsoft.com/office/drawing/2014/chart" uri="{C3380CC4-5D6E-409C-BE32-E72D297353CC}">
              <c16:uniqueId val="{00000000-646B-4681-9D8B-F96227FAF332}"/>
            </c:ext>
          </c:extLst>
        </c:ser>
        <c:ser>
          <c:idx val="1"/>
          <c:order val="1"/>
          <c:tx>
            <c:strRef>
              <c:f>график!$C$3</c:f>
              <c:strCache>
                <c:ptCount val="1"/>
                <c:pt idx="0">
                  <c:v> 2 анги</c:v>
                </c:pt>
              </c:strCache>
            </c:strRef>
          </c:tx>
          <c:spPr>
            <a:solidFill>
              <a:schemeClr val="accent2"/>
            </a:solidFill>
            <a:ln>
              <a:noFill/>
            </a:ln>
            <a:effectLst/>
          </c:spPr>
          <c:invertIfNegative val="0"/>
          <c:cat>
            <c:strRef>
              <c:f>график!$A$4:$A$14</c:f>
              <c:strCache>
                <c:ptCount val="10"/>
                <c:pt idx="0">
                  <c:v>11 сарын 11 нээс 13</c:v>
                </c:pt>
                <c:pt idx="1">
                  <c:v>11 сарын 16-20</c:v>
                </c:pt>
                <c:pt idx="2">
                  <c:v>11 сарын 23-27</c:v>
                </c:pt>
                <c:pt idx="3">
                  <c:v>12 сарын 4</c:v>
                </c:pt>
                <c:pt idx="4">
                  <c:v>12 сарын 14 нөөс 18</c:v>
                </c:pt>
                <c:pt idx="5">
                  <c:v>12 сарын 7 ноос 11</c:v>
                </c:pt>
                <c:pt idx="6">
                  <c:v>2 сарын 1 нээс 5</c:v>
                </c:pt>
                <c:pt idx="7">
                  <c:v>2 сарын 8 наас 12</c:v>
                </c:pt>
                <c:pt idx="8">
                  <c:v> 2 сарын 15 наас 19</c:v>
                </c:pt>
                <c:pt idx="9">
                  <c:v>2 сарын 22 ноос 26</c:v>
                </c:pt>
              </c:strCache>
            </c:strRef>
          </c:cat>
          <c:val>
            <c:numRef>
              <c:f>график!$C$4:$C$14</c:f>
              <c:numCache>
                <c:formatCode>0%</c:formatCode>
                <c:ptCount val="10"/>
                <c:pt idx="0">
                  <c:v>0.75</c:v>
                </c:pt>
                <c:pt idx="1">
                  <c:v>0.8</c:v>
                </c:pt>
                <c:pt idx="2">
                  <c:v>0.75</c:v>
                </c:pt>
                <c:pt idx="3">
                  <c:v>0.96</c:v>
                </c:pt>
                <c:pt idx="4">
                  <c:v>0.98</c:v>
                </c:pt>
                <c:pt idx="5">
                  <c:v>0.86</c:v>
                </c:pt>
                <c:pt idx="6">
                  <c:v>0.9</c:v>
                </c:pt>
                <c:pt idx="7">
                  <c:v>0.98</c:v>
                </c:pt>
                <c:pt idx="8">
                  <c:v>0.98</c:v>
                </c:pt>
                <c:pt idx="9">
                  <c:v>0.8223140495867769</c:v>
                </c:pt>
              </c:numCache>
            </c:numRef>
          </c:val>
          <c:extLst>
            <c:ext xmlns:c16="http://schemas.microsoft.com/office/drawing/2014/chart" uri="{C3380CC4-5D6E-409C-BE32-E72D297353CC}">
              <c16:uniqueId val="{00000001-646B-4681-9D8B-F96227FAF332}"/>
            </c:ext>
          </c:extLst>
        </c:ser>
        <c:ser>
          <c:idx val="2"/>
          <c:order val="2"/>
          <c:tx>
            <c:strRef>
              <c:f>график!$D$3</c:f>
              <c:strCache>
                <c:ptCount val="1"/>
                <c:pt idx="0">
                  <c:v> 3 анги</c:v>
                </c:pt>
              </c:strCache>
            </c:strRef>
          </c:tx>
          <c:spPr>
            <a:solidFill>
              <a:schemeClr val="accent3"/>
            </a:solidFill>
            <a:ln>
              <a:noFill/>
            </a:ln>
            <a:effectLst/>
          </c:spPr>
          <c:invertIfNegative val="0"/>
          <c:cat>
            <c:strRef>
              <c:f>график!$A$4:$A$14</c:f>
              <c:strCache>
                <c:ptCount val="10"/>
                <c:pt idx="0">
                  <c:v>11 сарын 11 нээс 13</c:v>
                </c:pt>
                <c:pt idx="1">
                  <c:v>11 сарын 16-20</c:v>
                </c:pt>
                <c:pt idx="2">
                  <c:v>11 сарын 23-27</c:v>
                </c:pt>
                <c:pt idx="3">
                  <c:v>12 сарын 4</c:v>
                </c:pt>
                <c:pt idx="4">
                  <c:v>12 сарын 14 нөөс 18</c:v>
                </c:pt>
                <c:pt idx="5">
                  <c:v>12 сарын 7 ноос 11</c:v>
                </c:pt>
                <c:pt idx="6">
                  <c:v>2 сарын 1 нээс 5</c:v>
                </c:pt>
                <c:pt idx="7">
                  <c:v>2 сарын 8 наас 12</c:v>
                </c:pt>
                <c:pt idx="8">
                  <c:v> 2 сарын 15 наас 19</c:v>
                </c:pt>
                <c:pt idx="9">
                  <c:v>2 сарын 22 ноос 26</c:v>
                </c:pt>
              </c:strCache>
            </c:strRef>
          </c:cat>
          <c:val>
            <c:numRef>
              <c:f>график!$D$4:$D$14</c:f>
              <c:numCache>
                <c:formatCode>0%</c:formatCode>
                <c:ptCount val="10"/>
                <c:pt idx="0">
                  <c:v>0.78</c:v>
                </c:pt>
                <c:pt idx="1">
                  <c:v>0.8</c:v>
                </c:pt>
                <c:pt idx="2">
                  <c:v>0.8</c:v>
                </c:pt>
                <c:pt idx="3">
                  <c:v>0.86</c:v>
                </c:pt>
                <c:pt idx="4">
                  <c:v>0.98</c:v>
                </c:pt>
                <c:pt idx="5">
                  <c:v>0.85</c:v>
                </c:pt>
                <c:pt idx="6">
                  <c:v>0.95</c:v>
                </c:pt>
                <c:pt idx="7">
                  <c:v>0.98</c:v>
                </c:pt>
                <c:pt idx="8">
                  <c:v>0.98514851485148514</c:v>
                </c:pt>
                <c:pt idx="9">
                  <c:v>0.91584158415841588</c:v>
                </c:pt>
              </c:numCache>
            </c:numRef>
          </c:val>
          <c:extLst>
            <c:ext xmlns:c16="http://schemas.microsoft.com/office/drawing/2014/chart" uri="{C3380CC4-5D6E-409C-BE32-E72D297353CC}">
              <c16:uniqueId val="{00000002-646B-4681-9D8B-F96227FAF332}"/>
            </c:ext>
          </c:extLst>
        </c:ser>
        <c:ser>
          <c:idx val="3"/>
          <c:order val="3"/>
          <c:tx>
            <c:strRef>
              <c:f>график!$E$3</c:f>
              <c:strCache>
                <c:ptCount val="1"/>
                <c:pt idx="0">
                  <c:v> 4 анги</c:v>
                </c:pt>
              </c:strCache>
            </c:strRef>
          </c:tx>
          <c:spPr>
            <a:solidFill>
              <a:schemeClr val="accent4"/>
            </a:solidFill>
            <a:ln>
              <a:noFill/>
            </a:ln>
            <a:effectLst/>
          </c:spPr>
          <c:invertIfNegative val="0"/>
          <c:cat>
            <c:strRef>
              <c:f>график!$A$4:$A$14</c:f>
              <c:strCache>
                <c:ptCount val="10"/>
                <c:pt idx="0">
                  <c:v>11 сарын 11 нээс 13</c:v>
                </c:pt>
                <c:pt idx="1">
                  <c:v>11 сарын 16-20</c:v>
                </c:pt>
                <c:pt idx="2">
                  <c:v>11 сарын 23-27</c:v>
                </c:pt>
                <c:pt idx="3">
                  <c:v>12 сарын 4</c:v>
                </c:pt>
                <c:pt idx="4">
                  <c:v>12 сарын 14 нөөс 18</c:v>
                </c:pt>
                <c:pt idx="5">
                  <c:v>12 сарын 7 ноос 11</c:v>
                </c:pt>
                <c:pt idx="6">
                  <c:v>2 сарын 1 нээс 5</c:v>
                </c:pt>
                <c:pt idx="7">
                  <c:v>2 сарын 8 наас 12</c:v>
                </c:pt>
                <c:pt idx="8">
                  <c:v> 2 сарын 15 наас 19</c:v>
                </c:pt>
                <c:pt idx="9">
                  <c:v>2 сарын 22 ноос 26</c:v>
                </c:pt>
              </c:strCache>
            </c:strRef>
          </c:cat>
          <c:val>
            <c:numRef>
              <c:f>график!$E$4:$E$14</c:f>
              <c:numCache>
                <c:formatCode>0%</c:formatCode>
                <c:ptCount val="10"/>
                <c:pt idx="0">
                  <c:v>0.75</c:v>
                </c:pt>
                <c:pt idx="1">
                  <c:v>0.8</c:v>
                </c:pt>
                <c:pt idx="2">
                  <c:v>0.75</c:v>
                </c:pt>
                <c:pt idx="3">
                  <c:v>0.86</c:v>
                </c:pt>
                <c:pt idx="4">
                  <c:v>0.95450000000000002</c:v>
                </c:pt>
                <c:pt idx="5">
                  <c:v>0.85</c:v>
                </c:pt>
                <c:pt idx="6">
                  <c:v>0.95</c:v>
                </c:pt>
                <c:pt idx="7">
                  <c:v>0.95450000000000002</c:v>
                </c:pt>
                <c:pt idx="8">
                  <c:v>0.98295454545454541</c:v>
                </c:pt>
                <c:pt idx="9">
                  <c:v>0.96022727272727271</c:v>
                </c:pt>
              </c:numCache>
            </c:numRef>
          </c:val>
          <c:extLst>
            <c:ext xmlns:c16="http://schemas.microsoft.com/office/drawing/2014/chart" uri="{C3380CC4-5D6E-409C-BE32-E72D297353CC}">
              <c16:uniqueId val="{00000003-646B-4681-9D8B-F96227FAF332}"/>
            </c:ext>
          </c:extLst>
        </c:ser>
        <c:ser>
          <c:idx val="4"/>
          <c:order val="4"/>
          <c:tx>
            <c:strRef>
              <c:f>график!$F$3</c:f>
              <c:strCache>
                <c:ptCount val="1"/>
                <c:pt idx="0">
                  <c:v> 5 анги</c:v>
                </c:pt>
              </c:strCache>
            </c:strRef>
          </c:tx>
          <c:spPr>
            <a:solidFill>
              <a:schemeClr val="accent5"/>
            </a:solidFill>
            <a:ln>
              <a:noFill/>
            </a:ln>
            <a:effectLst/>
          </c:spPr>
          <c:invertIfNegative val="0"/>
          <c:cat>
            <c:strRef>
              <c:f>график!$A$4:$A$14</c:f>
              <c:strCache>
                <c:ptCount val="10"/>
                <c:pt idx="0">
                  <c:v>11 сарын 11 нээс 13</c:v>
                </c:pt>
                <c:pt idx="1">
                  <c:v>11 сарын 16-20</c:v>
                </c:pt>
                <c:pt idx="2">
                  <c:v>11 сарын 23-27</c:v>
                </c:pt>
                <c:pt idx="3">
                  <c:v>12 сарын 4</c:v>
                </c:pt>
                <c:pt idx="4">
                  <c:v>12 сарын 14 нөөс 18</c:v>
                </c:pt>
                <c:pt idx="5">
                  <c:v>12 сарын 7 ноос 11</c:v>
                </c:pt>
                <c:pt idx="6">
                  <c:v>2 сарын 1 нээс 5</c:v>
                </c:pt>
                <c:pt idx="7">
                  <c:v>2 сарын 8 наас 12</c:v>
                </c:pt>
                <c:pt idx="8">
                  <c:v> 2 сарын 15 наас 19</c:v>
                </c:pt>
                <c:pt idx="9">
                  <c:v>2 сарын 22 ноос 26</c:v>
                </c:pt>
              </c:strCache>
            </c:strRef>
          </c:cat>
          <c:val>
            <c:numRef>
              <c:f>график!$F$4:$F$14</c:f>
              <c:numCache>
                <c:formatCode>0%</c:formatCode>
                <c:ptCount val="10"/>
                <c:pt idx="0">
                  <c:v>0.75</c:v>
                </c:pt>
                <c:pt idx="1">
                  <c:v>0.81</c:v>
                </c:pt>
                <c:pt idx="2">
                  <c:v>0.8</c:v>
                </c:pt>
                <c:pt idx="3">
                  <c:v>0.87</c:v>
                </c:pt>
                <c:pt idx="4">
                  <c:v>0.98799999999999999</c:v>
                </c:pt>
                <c:pt idx="5">
                  <c:v>0.84</c:v>
                </c:pt>
                <c:pt idx="6">
                  <c:v>0.9</c:v>
                </c:pt>
                <c:pt idx="7">
                  <c:v>0.98799999999999999</c:v>
                </c:pt>
                <c:pt idx="8">
                  <c:v>0.96875</c:v>
                </c:pt>
                <c:pt idx="9">
                  <c:v>0.95</c:v>
                </c:pt>
              </c:numCache>
            </c:numRef>
          </c:val>
          <c:extLst>
            <c:ext xmlns:c16="http://schemas.microsoft.com/office/drawing/2014/chart" uri="{C3380CC4-5D6E-409C-BE32-E72D297353CC}">
              <c16:uniqueId val="{00000004-646B-4681-9D8B-F96227FAF332}"/>
            </c:ext>
          </c:extLst>
        </c:ser>
        <c:ser>
          <c:idx val="5"/>
          <c:order val="5"/>
          <c:tx>
            <c:strRef>
              <c:f>график!$G$3</c:f>
              <c:strCache>
                <c:ptCount val="1"/>
                <c:pt idx="0">
                  <c:v> Дундаж</c:v>
                </c:pt>
              </c:strCache>
            </c:strRef>
          </c:tx>
          <c:spPr>
            <a:solidFill>
              <a:schemeClr val="accent6"/>
            </a:solidFill>
            <a:ln>
              <a:noFill/>
            </a:ln>
            <a:effectLst/>
          </c:spPr>
          <c:invertIfNegative val="0"/>
          <c:cat>
            <c:strRef>
              <c:f>график!$A$4:$A$14</c:f>
              <c:strCache>
                <c:ptCount val="10"/>
                <c:pt idx="0">
                  <c:v>11 сарын 11 нээс 13</c:v>
                </c:pt>
                <c:pt idx="1">
                  <c:v>11 сарын 16-20</c:v>
                </c:pt>
                <c:pt idx="2">
                  <c:v>11 сарын 23-27</c:v>
                </c:pt>
                <c:pt idx="3">
                  <c:v>12 сарын 4</c:v>
                </c:pt>
                <c:pt idx="4">
                  <c:v>12 сарын 14 нөөс 18</c:v>
                </c:pt>
                <c:pt idx="5">
                  <c:v>12 сарын 7 ноос 11</c:v>
                </c:pt>
                <c:pt idx="6">
                  <c:v>2 сарын 1 нээс 5</c:v>
                </c:pt>
                <c:pt idx="7">
                  <c:v>2 сарын 8 наас 12</c:v>
                </c:pt>
                <c:pt idx="8">
                  <c:v> 2 сарын 15 наас 19</c:v>
                </c:pt>
                <c:pt idx="9">
                  <c:v>2 сарын 22 ноос 26</c:v>
                </c:pt>
              </c:strCache>
            </c:strRef>
          </c:cat>
          <c:val>
            <c:numRef>
              <c:f>график!$G$4:$G$14</c:f>
              <c:numCache>
                <c:formatCode>0%</c:formatCode>
                <c:ptCount val="10"/>
                <c:pt idx="0">
                  <c:v>0.73599999999999999</c:v>
                </c:pt>
                <c:pt idx="1">
                  <c:v>0.95</c:v>
                </c:pt>
                <c:pt idx="2">
                  <c:v>0.89</c:v>
                </c:pt>
                <c:pt idx="3">
                  <c:v>0.9</c:v>
                </c:pt>
                <c:pt idx="4">
                  <c:v>0.97650000000000003</c:v>
                </c:pt>
                <c:pt idx="5">
                  <c:v>0.8</c:v>
                </c:pt>
                <c:pt idx="6">
                  <c:v>0.91000000000000014</c:v>
                </c:pt>
                <c:pt idx="7">
                  <c:v>0.97650000000000003</c:v>
                </c:pt>
                <c:pt idx="8">
                  <c:v>0.97737061206120612</c:v>
                </c:pt>
                <c:pt idx="9">
                  <c:v>0.90942341673753102</c:v>
                </c:pt>
              </c:numCache>
            </c:numRef>
          </c:val>
          <c:extLst>
            <c:ext xmlns:c16="http://schemas.microsoft.com/office/drawing/2014/chart" uri="{C3380CC4-5D6E-409C-BE32-E72D297353CC}">
              <c16:uniqueId val="{00000005-646B-4681-9D8B-F96227FAF332}"/>
            </c:ext>
          </c:extLst>
        </c:ser>
        <c:dLbls>
          <c:showLegendKey val="0"/>
          <c:showVal val="0"/>
          <c:showCatName val="0"/>
          <c:showSerName val="0"/>
          <c:showPercent val="0"/>
          <c:showBubbleSize val="0"/>
        </c:dLbls>
        <c:gapWidth val="219"/>
        <c:overlap val="-27"/>
        <c:axId val="660058152"/>
        <c:axId val="660060120"/>
      </c:barChart>
      <c:catAx>
        <c:axId val="660058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mn-MN"/>
          </a:p>
        </c:txPr>
        <c:crossAx val="660060120"/>
        <c:crosses val="autoZero"/>
        <c:auto val="1"/>
        <c:lblAlgn val="ctr"/>
        <c:lblOffset val="100"/>
        <c:noMultiLvlLbl val="0"/>
      </c:catAx>
      <c:valAx>
        <c:axId val="660060120"/>
        <c:scaling>
          <c:orientation val="minMax"/>
        </c:scaling>
        <c:delete val="1"/>
        <c:axPos val="l"/>
        <c:numFmt formatCode="0%" sourceLinked="1"/>
        <c:majorTickMark val="none"/>
        <c:minorTickMark val="none"/>
        <c:tickLblPos val="nextTo"/>
        <c:crossAx val="6600581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mn-M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mn-MN"/>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[GOOGLIIN SUDALGAAG NEGTGEX1.xlsx]Sheet2!PivotTable1</c:name>
    <c:fmtId val="10"/>
  </c:pivotSource>
  <c:chart>
    <c:autoTitleDeleted val="1"/>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FF0000"/>
                  </a:solidFill>
                  <a:latin typeface="+mn-lt"/>
                  <a:ea typeface="+mn-ea"/>
                  <a:cs typeface="+mn-cs"/>
                </a:defRPr>
              </a:pPr>
              <a:endParaRPr lang="mn-MN"/>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FF0000"/>
                  </a:solidFill>
                  <a:latin typeface="+mn-lt"/>
                  <a:ea typeface="+mn-ea"/>
                  <a:cs typeface="+mn-cs"/>
                </a:defRPr>
              </a:pPr>
              <a:endParaRPr lang="mn-MN"/>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FF0000"/>
                  </a:solidFill>
                  <a:latin typeface="+mn-lt"/>
                  <a:ea typeface="+mn-ea"/>
                  <a:cs typeface="+mn-cs"/>
                </a:defRPr>
              </a:pPr>
              <a:endParaRPr lang="mn-MN"/>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FF0000"/>
                  </a:solidFill>
                  <a:latin typeface="+mn-lt"/>
                  <a:ea typeface="+mn-ea"/>
                  <a:cs typeface="+mn-cs"/>
                </a:defRPr>
              </a:pPr>
              <a:endParaRPr lang="mn-MN"/>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FF0000"/>
                  </a:solidFill>
                  <a:latin typeface="+mn-lt"/>
                  <a:ea typeface="+mn-ea"/>
                  <a:cs typeface="+mn-cs"/>
                </a:defRPr>
              </a:pPr>
              <a:endParaRPr lang="mn-MN"/>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Sheet2!$B$3</c:f>
              <c:strCache>
                <c:ptCount val="1"/>
                <c:pt idx="0">
                  <c:v>Total</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mn-M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Sheet2!$B$31</c:f>
              <c:strCache>
                <c:ptCount val="26"/>
                <c:pt idx="0">
                  <c:v>1а</c:v>
                </c:pt>
                <c:pt idx="1">
                  <c:v>1б</c:v>
                </c:pt>
                <c:pt idx="2">
                  <c:v>1в</c:v>
                </c:pt>
                <c:pt idx="3">
                  <c:v>1г</c:v>
                </c:pt>
                <c:pt idx="4">
                  <c:v>1д</c:v>
                </c:pt>
                <c:pt idx="5">
                  <c:v>1е</c:v>
                </c:pt>
                <c:pt idx="6">
                  <c:v>1ё</c:v>
                </c:pt>
                <c:pt idx="7">
                  <c:v>2а</c:v>
                </c:pt>
                <c:pt idx="8">
                  <c:v>2б</c:v>
                </c:pt>
                <c:pt idx="9">
                  <c:v>2в</c:v>
                </c:pt>
                <c:pt idx="10">
                  <c:v>2г</c:v>
                </c:pt>
                <c:pt idx="11">
                  <c:v>2д</c:v>
                </c:pt>
                <c:pt idx="12">
                  <c:v>2е</c:v>
                </c:pt>
                <c:pt idx="13">
                  <c:v>3а</c:v>
                </c:pt>
                <c:pt idx="14">
                  <c:v>3б</c:v>
                </c:pt>
                <c:pt idx="15">
                  <c:v>3в</c:v>
                </c:pt>
                <c:pt idx="16">
                  <c:v>3г</c:v>
                </c:pt>
                <c:pt idx="17">
                  <c:v>3д</c:v>
                </c:pt>
                <c:pt idx="18">
                  <c:v>4а</c:v>
                </c:pt>
                <c:pt idx="19">
                  <c:v>4б</c:v>
                </c:pt>
                <c:pt idx="20">
                  <c:v>4в</c:v>
                </c:pt>
                <c:pt idx="21">
                  <c:v>4г</c:v>
                </c:pt>
                <c:pt idx="22">
                  <c:v>5а</c:v>
                </c:pt>
                <c:pt idx="23">
                  <c:v>5б</c:v>
                </c:pt>
                <c:pt idx="24">
                  <c:v>5в</c:v>
                </c:pt>
                <c:pt idx="25">
                  <c:v>5г</c:v>
                </c:pt>
              </c:strCache>
            </c:strRef>
          </c:cat>
          <c:val>
            <c:numRef>
              <c:f>Sheet2!$B$31</c:f>
              <c:numCache>
                <c:formatCode>General</c:formatCode>
                <c:ptCount val="26"/>
                <c:pt idx="0">
                  <c:v>29</c:v>
                </c:pt>
                <c:pt idx="1">
                  <c:v>32</c:v>
                </c:pt>
                <c:pt idx="2">
                  <c:v>32</c:v>
                </c:pt>
                <c:pt idx="3">
                  <c:v>11</c:v>
                </c:pt>
                <c:pt idx="4">
                  <c:v>32</c:v>
                </c:pt>
                <c:pt idx="5">
                  <c:v>29</c:v>
                </c:pt>
                <c:pt idx="6">
                  <c:v>34</c:v>
                </c:pt>
                <c:pt idx="7">
                  <c:v>15</c:v>
                </c:pt>
                <c:pt idx="8">
                  <c:v>17</c:v>
                </c:pt>
                <c:pt idx="9">
                  <c:v>20</c:v>
                </c:pt>
                <c:pt idx="10">
                  <c:v>28</c:v>
                </c:pt>
                <c:pt idx="11">
                  <c:v>17</c:v>
                </c:pt>
                <c:pt idx="12">
                  <c:v>24</c:v>
                </c:pt>
                <c:pt idx="13">
                  <c:v>37</c:v>
                </c:pt>
                <c:pt idx="14">
                  <c:v>28</c:v>
                </c:pt>
                <c:pt idx="15">
                  <c:v>28</c:v>
                </c:pt>
                <c:pt idx="16">
                  <c:v>20</c:v>
                </c:pt>
                <c:pt idx="17">
                  <c:v>32</c:v>
                </c:pt>
                <c:pt idx="18">
                  <c:v>19</c:v>
                </c:pt>
                <c:pt idx="19">
                  <c:v>16</c:v>
                </c:pt>
                <c:pt idx="20">
                  <c:v>27</c:v>
                </c:pt>
                <c:pt idx="21">
                  <c:v>23</c:v>
                </c:pt>
                <c:pt idx="22">
                  <c:v>25</c:v>
                </c:pt>
                <c:pt idx="23">
                  <c:v>23</c:v>
                </c:pt>
                <c:pt idx="24">
                  <c:v>34</c:v>
                </c:pt>
                <c:pt idx="25">
                  <c:v>13</c:v>
                </c:pt>
              </c:numCache>
            </c:numRef>
          </c:val>
          <c:extLst>
            <c:ext xmlns:c16="http://schemas.microsoft.com/office/drawing/2014/chart" uri="{C3380CC4-5D6E-409C-BE32-E72D297353CC}">
              <c16:uniqueId val="{00000000-ECB8-4A4D-A097-3C867D418102}"/>
            </c:ext>
          </c:extLst>
        </c:ser>
        <c:dLbls>
          <c:showLegendKey val="0"/>
          <c:showVal val="1"/>
          <c:showCatName val="0"/>
          <c:showSerName val="0"/>
          <c:showPercent val="0"/>
          <c:showBubbleSize val="0"/>
        </c:dLbls>
        <c:gapWidth val="150"/>
        <c:shape val="box"/>
        <c:axId val="462026448"/>
        <c:axId val="462026776"/>
        <c:axId val="0"/>
      </c:bar3DChart>
      <c:catAx>
        <c:axId val="4620264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mn-MN"/>
          </a:p>
        </c:txPr>
        <c:crossAx val="462026776"/>
        <c:crosses val="autoZero"/>
        <c:auto val="1"/>
        <c:lblAlgn val="ctr"/>
        <c:lblOffset val="100"/>
        <c:noMultiLvlLbl val="0"/>
      </c:catAx>
      <c:valAx>
        <c:axId val="462026776"/>
        <c:scaling>
          <c:orientation val="minMax"/>
        </c:scaling>
        <c:delete val="1"/>
        <c:axPos val="l"/>
        <c:numFmt formatCode="General" sourceLinked="1"/>
        <c:majorTickMark val="none"/>
        <c:minorTickMark val="none"/>
        <c:tickLblPos val="nextTo"/>
        <c:crossAx val="462026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mn-MN"/>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[GOOGLIIN SUDALGAAG NEGTGEX1.xlsx]Sheet2!PivotTable7</c:name>
    <c:fmtId val="7"/>
  </c:pivotSource>
  <c:chart>
    <c:title>
      <c:tx>
        <c:strRef>
          <c:f>=GETPIVOTDATA("Та өөрийн хүүхдийн суралцдаг анги бүлгийг сонгоно уу?";Sheet2!$E$3)</c:f>
        </c:strRef>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mn-MN"/>
        </a:p>
      </c:txPr>
    </c:title>
    <c:autoTitleDeleted val="0"/>
    <c:pivotFmts>
      <c:pivotFmt>
        <c:idx val="0"/>
        <c:spPr>
          <a:solidFill>
            <a:schemeClr val="accent1"/>
          </a:solidFill>
          <a:ln>
            <a:noFill/>
          </a:ln>
          <a:effectLst/>
        </c:spPr>
        <c:marker>
          <c:symbol val="none"/>
        </c:marker>
        <c:dLbl>
          <c:idx val="0"/>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pivotFmt>
      <c:pivotFmt>
        <c:idx val="2"/>
        <c:spPr>
          <a:solidFill>
            <a:schemeClr val="accent2"/>
          </a:solidFill>
          <a:ln>
            <a:noFill/>
          </a:ln>
          <a:effectLst/>
        </c:spPr>
      </c:pivotFmt>
      <c:pivotFmt>
        <c:idx val="3"/>
        <c:spPr>
          <a:solidFill>
            <a:srgbClr val="002060"/>
          </a:solidFill>
          <a:ln>
            <a:noFill/>
          </a:ln>
          <a:effectLst/>
        </c:spPr>
      </c:pivotFmt>
      <c:pivotFmt>
        <c:idx val="4"/>
        <c:spPr>
          <a:solidFill>
            <a:srgbClr val="002060"/>
          </a:solidFill>
          <a:ln>
            <a:noFill/>
          </a:ln>
          <a:effectLst/>
        </c:spPr>
      </c:pivotFmt>
      <c:pivotFmt>
        <c:idx val="5"/>
        <c:spPr>
          <a:solidFill>
            <a:schemeClr val="accent1"/>
          </a:solidFill>
          <a:ln>
            <a:noFill/>
          </a:ln>
          <a:effectLst/>
        </c:spPr>
        <c:marker>
          <c:symbol val="none"/>
        </c:marker>
        <c:dLbl>
          <c:idx val="0"/>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002060"/>
          </a:solidFill>
          <a:ln>
            <a:noFill/>
          </a:ln>
          <a:effectLst/>
        </c:spPr>
      </c:pivotFmt>
      <c:pivotFmt>
        <c:idx val="7"/>
        <c:spPr>
          <a:solidFill>
            <a:srgbClr val="002060"/>
          </a:solidFill>
          <a:ln>
            <a:noFill/>
          </a:ln>
          <a:effectLst/>
        </c:spPr>
      </c:pivotFmt>
      <c:pivotFmt>
        <c:idx val="8"/>
        <c:spPr>
          <a:solidFill>
            <a:schemeClr val="accent2"/>
          </a:solidFill>
          <a:ln>
            <a:noFill/>
          </a:ln>
          <a:effectLst/>
        </c:spPr>
      </c:pivotFmt>
      <c:pivotFmt>
        <c:idx val="9"/>
        <c:spPr>
          <a:solidFill>
            <a:schemeClr val="accent2"/>
          </a:solidFill>
          <a:ln>
            <a:noFill/>
          </a:ln>
          <a:effectLst/>
        </c:spPr>
      </c:pivotFmt>
      <c:pivotFmt>
        <c:idx val="10"/>
        <c:spPr>
          <a:solidFill>
            <a:schemeClr val="accent1"/>
          </a:solidFill>
          <a:ln>
            <a:noFill/>
          </a:ln>
          <a:effectLst/>
        </c:spPr>
        <c:marker>
          <c:symbol val="none"/>
        </c:marker>
        <c:dLbl>
          <c:idx val="0"/>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002060"/>
          </a:solidFill>
          <a:ln>
            <a:noFill/>
          </a:ln>
          <a:effectLst/>
        </c:spPr>
      </c:pivotFmt>
      <c:pivotFmt>
        <c:idx val="12"/>
        <c:spPr>
          <a:solidFill>
            <a:srgbClr val="002060"/>
          </a:solidFill>
          <a:ln>
            <a:noFill/>
          </a:ln>
          <a:effectLst/>
        </c:spPr>
      </c:pivotFmt>
      <c:pivotFmt>
        <c:idx val="13"/>
        <c:spPr>
          <a:solidFill>
            <a:schemeClr val="accent2"/>
          </a:solidFill>
          <a:ln>
            <a:noFill/>
          </a:ln>
          <a:effectLst/>
        </c:spPr>
      </c:pivotFmt>
      <c:pivotFmt>
        <c:idx val="14"/>
        <c:spPr>
          <a:solidFill>
            <a:schemeClr val="accent2"/>
          </a:solidFill>
          <a:ln>
            <a:noFill/>
          </a:ln>
          <a:effectLst/>
        </c:spPr>
      </c:pivotFmt>
      <c:pivotFmt>
        <c:idx val="15"/>
        <c:spPr>
          <a:solidFill>
            <a:schemeClr val="accent1"/>
          </a:solidFill>
          <a:ln>
            <a:noFill/>
          </a:ln>
          <a:effectLst/>
        </c:spPr>
        <c:marker>
          <c:symbol val="none"/>
        </c:marker>
        <c:dLbl>
          <c:idx val="0"/>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rgbClr val="002060"/>
          </a:solidFill>
          <a:ln>
            <a:noFill/>
          </a:ln>
          <a:effectLst/>
        </c:spPr>
      </c:pivotFmt>
      <c:pivotFmt>
        <c:idx val="17"/>
        <c:spPr>
          <a:solidFill>
            <a:srgbClr val="002060"/>
          </a:solidFill>
          <a:ln>
            <a:noFill/>
          </a:ln>
          <a:effectLst/>
        </c:spPr>
      </c:pivotFmt>
      <c:pivotFmt>
        <c:idx val="18"/>
        <c:spPr>
          <a:solidFill>
            <a:schemeClr val="accent2"/>
          </a:solidFill>
          <a:ln>
            <a:noFill/>
          </a:ln>
          <a:effectLst/>
        </c:spPr>
      </c:pivotFmt>
      <c:pivotFmt>
        <c:idx val="19"/>
        <c:spPr>
          <a:solidFill>
            <a:schemeClr val="accent2"/>
          </a:solidFill>
          <a:ln>
            <a:noFill/>
          </a:ln>
          <a:effectLst/>
        </c:spPr>
      </c:pivotFmt>
      <c:pivotFmt>
        <c:idx val="20"/>
        <c:spPr>
          <a:solidFill>
            <a:schemeClr val="accent1"/>
          </a:solidFill>
          <a:ln>
            <a:noFill/>
          </a:ln>
          <a:effectLst/>
        </c:spPr>
        <c:marker>
          <c:symbol val="none"/>
        </c:marker>
        <c:dLbl>
          <c:idx val="0"/>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rgbClr val="002060"/>
          </a:solidFill>
          <a:ln>
            <a:noFill/>
          </a:ln>
          <a:effectLst/>
        </c:spPr>
      </c:pivotFmt>
      <c:pivotFmt>
        <c:idx val="22"/>
        <c:spPr>
          <a:solidFill>
            <a:srgbClr val="002060"/>
          </a:solidFill>
          <a:ln>
            <a:noFill/>
          </a:ln>
          <a:effectLst/>
        </c:spPr>
      </c:pivotFmt>
      <c:pivotFmt>
        <c:idx val="23"/>
        <c:spPr>
          <a:solidFill>
            <a:schemeClr val="accent2"/>
          </a:solidFill>
          <a:ln>
            <a:noFill/>
          </a:ln>
          <a:effectLst/>
        </c:spPr>
      </c:pivotFmt>
      <c:pivotFmt>
        <c:idx val="24"/>
        <c:spPr>
          <a:solidFill>
            <a:schemeClr val="accent2"/>
          </a:solidFill>
          <a:ln>
            <a:noFill/>
          </a:ln>
          <a:effectLst/>
        </c:spPr>
      </c:pivotFmt>
    </c:pivotFmts>
    <c:plotArea>
      <c:layout/>
      <c:barChart>
        <c:barDir val="col"/>
        <c:grouping val="clustered"/>
        <c:varyColors val="0"/>
        <c:ser>
          <c:idx val="0"/>
          <c:order val="0"/>
          <c:tx>
            <c:strRef>
              <c:f>Sheet2!$F$3</c:f>
              <c:strCache>
                <c:ptCount val="1"/>
                <c:pt idx="0">
                  <c:v>Total</c:v>
                </c:pt>
              </c:strCache>
            </c:strRef>
          </c:tx>
          <c:spPr>
            <a:solidFill>
              <a:schemeClr val="accent1"/>
            </a:solidFill>
            <a:ln>
              <a:noFill/>
            </a:ln>
            <a:effectLst/>
          </c:spPr>
          <c:invertIfNegative val="0"/>
          <c:dPt>
            <c:idx val="0"/>
            <c:invertIfNegative val="0"/>
            <c:bubble3D val="0"/>
            <c:spPr>
              <a:solidFill>
                <a:srgbClr val="002060"/>
              </a:solidFill>
              <a:ln>
                <a:noFill/>
              </a:ln>
              <a:effectLst/>
            </c:spPr>
            <c:extLst>
              <c:ext xmlns:c16="http://schemas.microsoft.com/office/drawing/2014/chart" uri="{C3380CC4-5D6E-409C-BE32-E72D297353CC}">
                <c16:uniqueId val="{00000001-1D61-4C1B-A2F9-03523670E373}"/>
              </c:ext>
            </c:extLst>
          </c:dPt>
          <c:dPt>
            <c:idx val="1"/>
            <c:invertIfNegative val="0"/>
            <c:bubble3D val="0"/>
            <c:spPr>
              <a:solidFill>
                <a:srgbClr val="002060"/>
              </a:solidFill>
              <a:ln>
                <a:noFill/>
              </a:ln>
              <a:effectLst/>
            </c:spPr>
            <c:extLst>
              <c:ext xmlns:c16="http://schemas.microsoft.com/office/drawing/2014/chart" uri="{C3380CC4-5D6E-409C-BE32-E72D297353CC}">
                <c16:uniqueId val="{00000003-1D61-4C1B-A2F9-03523670E373}"/>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1D61-4C1B-A2F9-03523670E373}"/>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1D61-4C1B-A2F9-03523670E373}"/>
              </c:ext>
            </c:extLst>
          </c:dPt>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Sheet2!$F$11</c:f>
              <c:multiLvlStrCache>
                <c:ptCount val="4"/>
                <c:lvl>
                  <c:pt idx="0">
                    <c:v>Бэрхшээл, саад үгүй</c:v>
                  </c:pt>
                  <c:pt idx="1">
                    <c:v>Маш их бэрхшээл, саадтай</c:v>
                  </c:pt>
                  <c:pt idx="2">
                    <c:v>Бэрхшээл, саад үгүй</c:v>
                  </c:pt>
                  <c:pt idx="3">
                    <c:v>Маш их бэрхшээл, саадтай</c:v>
                  </c:pt>
                </c:lvl>
                <c:lvl>
                  <c:pt idx="0">
                    <c:v>Бэрхшээл, саад үгүй</c:v>
                  </c:pt>
                  <c:pt idx="2">
                    <c:v>Маш их бэрхшээл, саадтай</c:v>
                  </c:pt>
                </c:lvl>
              </c:multiLvlStrCache>
            </c:multiLvlStrRef>
          </c:cat>
          <c:val>
            <c:numRef>
              <c:f>Sheet2!$F$11</c:f>
              <c:numCache>
                <c:formatCode>General</c:formatCode>
                <c:ptCount val="4"/>
                <c:pt idx="0">
                  <c:v>376</c:v>
                </c:pt>
                <c:pt idx="1">
                  <c:v>50</c:v>
                </c:pt>
                <c:pt idx="2">
                  <c:v>71</c:v>
                </c:pt>
                <c:pt idx="3">
                  <c:v>148</c:v>
                </c:pt>
              </c:numCache>
            </c:numRef>
          </c:val>
          <c:extLst>
            <c:ext xmlns:c16="http://schemas.microsoft.com/office/drawing/2014/chart" uri="{C3380CC4-5D6E-409C-BE32-E72D297353CC}">
              <c16:uniqueId val="{00000008-1D61-4C1B-A2F9-03523670E373}"/>
            </c:ext>
          </c:extLst>
        </c:ser>
        <c:dLbls>
          <c:dLblPos val="outEnd"/>
          <c:showLegendKey val="0"/>
          <c:showVal val="1"/>
          <c:showCatName val="0"/>
          <c:showSerName val="0"/>
          <c:showPercent val="0"/>
          <c:showBubbleSize val="0"/>
        </c:dLbls>
        <c:gapWidth val="219"/>
        <c:overlap val="-27"/>
        <c:axId val="929512816"/>
        <c:axId val="929514128"/>
      </c:barChart>
      <c:catAx>
        <c:axId val="929512816"/>
        <c:scaling>
          <c:orientation val="minMax"/>
        </c:scaling>
        <c:delete val="0"/>
        <c:axPos val="b"/>
        <c:title>
          <c:tx>
            <c:strRef>
              <c:f>Sheet2!$F$11</c:f>
              <c:strCache>
                <c:ptCount val="1"/>
                <c:pt idx="0">
                  <c:v>645</c:v>
                </c:pt>
              </c:strCache>
            </c:strRef>
          </c:tx>
          <c:layout>
            <c:manualLayout>
              <c:xMode val="edge"/>
              <c:yMode val="edge"/>
              <c:x val="0.77378808243474551"/>
              <c:y val="3.6779583882749732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mn-MN"/>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mn-MN"/>
          </a:p>
        </c:txPr>
        <c:crossAx val="929514128"/>
        <c:crosses val="autoZero"/>
        <c:auto val="1"/>
        <c:lblAlgn val="ctr"/>
        <c:lblOffset val="100"/>
        <c:noMultiLvlLbl val="0"/>
      </c:catAx>
      <c:valAx>
        <c:axId val="929514128"/>
        <c:scaling>
          <c:orientation val="minMax"/>
        </c:scaling>
        <c:delete val="1"/>
        <c:axPos val="l"/>
        <c:title>
          <c:tx>
            <c:strRef>
              <c:f>Sheet2!$E$11</c:f>
              <c:strCache>
                <c:ptCount val="1"/>
                <c:pt idx="0">
                  <c:v>Нийт оролцогч</c:v>
                </c:pt>
              </c:strCache>
            </c:strRef>
          </c:tx>
          <c:layout>
            <c:manualLayout>
              <c:xMode val="edge"/>
              <c:yMode val="edge"/>
              <c:x val="0.6086799218893848"/>
              <c:y val="5.9150261969497193E-2"/>
            </c:manualLayout>
          </c:layout>
          <c:overlay val="0"/>
          <c:spPr>
            <a:noFill/>
            <a:ln>
              <a:noFill/>
            </a:ln>
            <a:effectLst/>
          </c:spPr>
          <c:txPr>
            <a:bodyPr rot="0" spcFirstLastPara="1" vertOverflow="ellipsis" wrap="square" anchor="ctr" anchorCtr="1"/>
            <a:lstStyle/>
            <a:p>
              <a:pPr>
                <a:defRPr sz="1000" b="1" i="0" u="none" strike="noStrike" kern="1200" baseline="0">
                  <a:solidFill>
                    <a:srgbClr val="00B050"/>
                  </a:solidFill>
                  <a:latin typeface="+mn-lt"/>
                  <a:ea typeface="+mn-ea"/>
                  <a:cs typeface="+mn-cs"/>
                </a:defRPr>
              </a:pPr>
              <a:endParaRPr lang="mn-MN"/>
            </a:p>
          </c:txPr>
        </c:title>
        <c:numFmt formatCode="General" sourceLinked="1"/>
        <c:majorTickMark val="out"/>
        <c:minorTickMark val="none"/>
        <c:tickLblPos val="nextTo"/>
        <c:crossAx val="929512816"/>
        <c:crossesAt val="1"/>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mn-MN"/>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[GOOGLIIN SUDALGAAG NEGTGEX1.xlsx]Sheet2!Гэрийн даалгаврын тохирц</c:name>
    <c:fmtId val="8"/>
  </c:pivotSource>
  <c:chart>
    <c:title>
      <c:tx>
        <c:strRef>
          <c:f>Sheet2!$F$18</c:f>
          <c:strCache>
            <c:ptCount val="1"/>
            <c:pt idx="0">
              <c:v>645</c:v>
            </c:pt>
          </c:strCache>
        </c:strRef>
      </c:tx>
      <c:layout>
        <c:manualLayout>
          <c:xMode val="edge"/>
          <c:yMode val="edge"/>
          <c:x val="0.80949916206641159"/>
          <c:y val="4.6830583542257966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mn-MN"/>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1EC8EA"/>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1EC8EA"/>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1EC8EA"/>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Sheet2!$F$14</c:f>
              <c:strCache>
                <c:ptCount val="1"/>
                <c:pt idx="0">
                  <c:v>Total</c:v>
                </c:pt>
              </c:strCache>
            </c:strRef>
          </c:tx>
          <c:spPr>
            <a:solidFill>
              <a:srgbClr val="1EC8E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mn-M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Sheet2!$E$18</c:f>
              <c:strCache>
                <c:ptCount val="2"/>
                <c:pt idx="0">
                  <c:v>Хангалттай: сурагч гүйцэтгэх цаг хугацаа, агуулга  тохирсон</c:v>
                </c:pt>
                <c:pt idx="1">
                  <c:v>Хүнд, хэт их агуулга, цаг хугацаа шаардсан</c:v>
                </c:pt>
              </c:strCache>
            </c:strRef>
          </c:cat>
          <c:val>
            <c:numRef>
              <c:f>Sheet2!$E$18</c:f>
              <c:numCache>
                <c:formatCode>General</c:formatCode>
                <c:ptCount val="2"/>
                <c:pt idx="0">
                  <c:v>502</c:v>
                </c:pt>
                <c:pt idx="1">
                  <c:v>143</c:v>
                </c:pt>
              </c:numCache>
            </c:numRef>
          </c:val>
          <c:extLst>
            <c:ext xmlns:c16="http://schemas.microsoft.com/office/drawing/2014/chart" uri="{C3380CC4-5D6E-409C-BE32-E72D297353CC}">
              <c16:uniqueId val="{00000000-DE5D-476D-A3B3-9C56AA3ED98F}"/>
            </c:ext>
          </c:extLst>
        </c:ser>
        <c:dLbls>
          <c:dLblPos val="outEnd"/>
          <c:showLegendKey val="0"/>
          <c:showVal val="1"/>
          <c:showCatName val="0"/>
          <c:showSerName val="0"/>
          <c:showPercent val="0"/>
          <c:showBubbleSize val="0"/>
        </c:dLbls>
        <c:gapWidth val="219"/>
        <c:overlap val="-27"/>
        <c:axId val="924905496"/>
        <c:axId val="924906152"/>
      </c:barChart>
      <c:catAx>
        <c:axId val="924905496"/>
        <c:scaling>
          <c:orientation val="minMax"/>
        </c:scaling>
        <c:delete val="0"/>
        <c:axPos val="b"/>
        <c:title>
          <c:tx>
            <c:strRef>
              <c:f>Sheet2!$E$18</c:f>
              <c:strCache>
                <c:ptCount val="1"/>
                <c:pt idx="0">
                  <c:v>Нийт оролцогч</c:v>
                </c:pt>
              </c:strCache>
            </c:strRef>
          </c:tx>
          <c:layout>
            <c:manualLayout>
              <c:xMode val="edge"/>
              <c:yMode val="edge"/>
              <c:x val="0.61645973009510147"/>
              <c:y val="1.5483592149129195E-3"/>
            </c:manualLayout>
          </c:layout>
          <c:overlay val="0"/>
          <c:spPr>
            <a:noFill/>
            <a:ln>
              <a:noFill/>
            </a:ln>
            <a:effectLst/>
          </c:spPr>
          <c:txPr>
            <a:bodyPr rot="0" spcFirstLastPara="1" vertOverflow="ellipsis" vert="horz" wrap="square" anchor="t" anchorCtr="0"/>
            <a:lstStyle/>
            <a:p>
              <a:pPr>
                <a:defRPr sz="1000" b="0" i="0" u="none" strike="noStrike" kern="1200" baseline="0">
                  <a:solidFill>
                    <a:schemeClr val="tx1">
                      <a:lumMod val="65000"/>
                      <a:lumOff val="35000"/>
                    </a:schemeClr>
                  </a:solidFill>
                  <a:latin typeface="+mn-lt"/>
                  <a:ea typeface="+mn-ea"/>
                  <a:cs typeface="+mn-cs"/>
                </a:defRPr>
              </a:pPr>
              <a:endParaRPr lang="mn-MN"/>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mn-MN"/>
          </a:p>
        </c:txPr>
        <c:crossAx val="924906152"/>
        <c:crosses val="autoZero"/>
        <c:auto val="1"/>
        <c:lblAlgn val="ctr"/>
        <c:lblOffset val="100"/>
        <c:noMultiLvlLbl val="0"/>
      </c:catAx>
      <c:valAx>
        <c:axId val="924906152"/>
        <c:scaling>
          <c:orientation val="minMax"/>
        </c:scaling>
        <c:delete val="1"/>
        <c:axPos val="l"/>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mn-MN"/>
                  <a:t>ГЭРИЙН ДААЛГАВРЫН ТОХИРЦ</a:t>
                </a:r>
                <a:endParaRPr lang="en-US"/>
              </a:p>
            </c:rich>
          </c:tx>
          <c:layout>
            <c:manualLayout>
              <c:xMode val="edge"/>
              <c:yMode val="edge"/>
              <c:x val="0.85306916998607807"/>
              <c:y val="0.11893858468555207"/>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mn-MN"/>
            </a:p>
          </c:txPr>
        </c:title>
        <c:numFmt formatCode="General" sourceLinked="1"/>
        <c:majorTickMark val="out"/>
        <c:minorTickMark val="none"/>
        <c:tickLblPos val="nextTo"/>
        <c:crossAx val="924905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mn-MN"/>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BF1BDE-C17F-4971-9F65-05AEAFAFF495}" type="doc">
      <dgm:prSet loTypeId="urn:microsoft.com/office/officeart/2005/8/layout/radial5" loCatId="cycle" qsTypeId="urn:microsoft.com/office/officeart/2005/8/quickstyle/3d1" qsCatId="3D" csTypeId="urn:microsoft.com/office/officeart/2005/8/colors/accent1_2" csCatId="accent1" phldr="1"/>
      <dgm:spPr/>
      <dgm:t>
        <a:bodyPr/>
        <a:lstStyle/>
        <a:p>
          <a:endParaRPr lang="en-US"/>
        </a:p>
      </dgm:t>
    </dgm:pt>
    <dgm:pt modelId="{849982E4-D882-40CE-BAE8-708B082DECED}">
      <dgm:prSet phldrT="[Text]" custT="1"/>
      <dgm:spPr/>
      <dgm:t>
        <a:bodyPr/>
        <a:lstStyle/>
        <a:p>
          <a:r>
            <a:rPr lang="mn-MN" sz="2800" b="1" dirty="0">
              <a:solidFill>
                <a:schemeClr val="accent6">
                  <a:lumMod val="50000"/>
                </a:schemeClr>
              </a:solidFill>
              <a:latin typeface="Times New Roman" panose="02020603050405020304" pitchFamily="18" charset="0"/>
              <a:cs typeface="Times New Roman" panose="02020603050405020304" pitchFamily="18" charset="0"/>
            </a:rPr>
            <a:t>Албан хэрэг хөтлөлт</a:t>
          </a:r>
          <a:endParaRPr lang="en-US" sz="2800" b="1" dirty="0">
            <a:solidFill>
              <a:schemeClr val="accent6">
                <a:lumMod val="50000"/>
              </a:schemeClr>
            </a:solidFill>
            <a:latin typeface="Times New Roman" panose="02020603050405020304" pitchFamily="18" charset="0"/>
            <a:cs typeface="Times New Roman" panose="02020603050405020304" pitchFamily="18" charset="0"/>
          </a:endParaRPr>
        </a:p>
      </dgm:t>
    </dgm:pt>
    <dgm:pt modelId="{9C91DFEF-0840-4AF5-9426-DDAA267569B6}" type="parTrans" cxnId="{941C9E18-8E79-40F1-B7E8-F8D15C4B1425}">
      <dgm:prSet/>
      <dgm:spPr/>
      <dgm:t>
        <a:bodyPr/>
        <a:lstStyle/>
        <a:p>
          <a:endParaRPr lang="en-US"/>
        </a:p>
      </dgm:t>
    </dgm:pt>
    <dgm:pt modelId="{9D1BAB56-2ABC-46A3-A553-BAD4C99C2ECF}" type="sibTrans" cxnId="{941C9E18-8E79-40F1-B7E8-F8D15C4B1425}">
      <dgm:prSet/>
      <dgm:spPr/>
      <dgm:t>
        <a:bodyPr/>
        <a:lstStyle/>
        <a:p>
          <a:endParaRPr lang="en-US"/>
        </a:p>
      </dgm:t>
    </dgm:pt>
    <dgm:pt modelId="{AD5B1EB4-46BF-46BA-9E98-0324A3903245}">
      <dgm:prSet phldrT="[Text]" custT="1"/>
      <dgm:spPr/>
      <dgm:t>
        <a:bodyPr/>
        <a:lstStyle/>
        <a:p>
          <a:r>
            <a:rPr lang="mn-MN" sz="1400" b="1" dirty="0">
              <a:solidFill>
                <a:schemeClr val="tx1"/>
              </a:solidFill>
              <a:latin typeface="Times New Roman" panose="02020603050405020304" pitchFamily="18" charset="0"/>
              <a:cs typeface="Times New Roman" panose="02020603050405020304" pitchFamily="18" charset="0"/>
            </a:rPr>
            <a:t>ҮНДСЭН ҮЙЛ АЖИЛЛАГААНЫ ХОЛБОГДОЛТОЙ  “А” ТУШААЛ  </a:t>
          </a:r>
          <a:r>
            <a:rPr lang="mn-MN" sz="3600" b="1" dirty="0">
              <a:solidFill>
                <a:schemeClr val="tx1"/>
              </a:solidFill>
              <a:latin typeface="Times New Roman" panose="02020603050405020304" pitchFamily="18" charset="0"/>
              <a:cs typeface="Times New Roman" panose="02020603050405020304" pitchFamily="18" charset="0"/>
            </a:rPr>
            <a:t>18</a:t>
          </a:r>
          <a:endParaRPr lang="en-US" sz="3600" b="1" dirty="0">
            <a:solidFill>
              <a:schemeClr val="tx1"/>
            </a:solidFill>
            <a:latin typeface="Times New Roman" panose="02020603050405020304" pitchFamily="18" charset="0"/>
            <a:cs typeface="Times New Roman" panose="02020603050405020304" pitchFamily="18" charset="0"/>
          </a:endParaRPr>
        </a:p>
      </dgm:t>
    </dgm:pt>
    <dgm:pt modelId="{BC35C6FF-DF58-4CAE-88AE-2E7B33D20736}" type="parTrans" cxnId="{4BC25786-2166-46AD-A3D7-358FB28103A0}">
      <dgm:prSet/>
      <dgm:spPr>
        <a:solidFill>
          <a:srgbClr val="FFFF00"/>
        </a:solidFill>
      </dgm:spPr>
      <dgm:t>
        <a:bodyPr/>
        <a:lstStyle/>
        <a:p>
          <a:endParaRPr lang="en-US"/>
        </a:p>
      </dgm:t>
    </dgm:pt>
    <dgm:pt modelId="{0BA8D79A-6FAE-4460-A2D1-8BC1D2E561A5}" type="sibTrans" cxnId="{4BC25786-2166-46AD-A3D7-358FB28103A0}">
      <dgm:prSet/>
      <dgm:spPr/>
      <dgm:t>
        <a:bodyPr/>
        <a:lstStyle/>
        <a:p>
          <a:endParaRPr lang="en-US"/>
        </a:p>
      </dgm:t>
    </dgm:pt>
    <dgm:pt modelId="{ECEF9F1A-9624-4CEE-9CEA-60C8C0D3957B}">
      <dgm:prSet phldrT="[Text]" custT="1"/>
      <dgm:spPr/>
      <dgm:t>
        <a:bodyPr/>
        <a:lstStyle/>
        <a:p>
          <a:r>
            <a:rPr lang="mn-MN" sz="1800" b="1" dirty="0">
              <a:solidFill>
                <a:schemeClr val="tx1"/>
              </a:solidFill>
              <a:latin typeface="Times New Roman" panose="02020603050405020304" pitchFamily="18" charset="0"/>
              <a:cs typeface="Times New Roman" panose="02020603050405020304" pitchFamily="18" charset="0"/>
            </a:rPr>
            <a:t>ЯВУУЛСАН БИЧИГ  </a:t>
          </a:r>
          <a:r>
            <a:rPr lang="mn-MN" sz="3200" b="1" dirty="0">
              <a:solidFill>
                <a:schemeClr val="tx1"/>
              </a:solidFill>
              <a:latin typeface="Times New Roman" panose="02020603050405020304" pitchFamily="18" charset="0"/>
              <a:cs typeface="Times New Roman" panose="02020603050405020304" pitchFamily="18" charset="0"/>
            </a:rPr>
            <a:t>87</a:t>
          </a:r>
          <a:endParaRPr lang="en-US" sz="1400" b="1" dirty="0">
            <a:solidFill>
              <a:schemeClr val="tx1"/>
            </a:solidFill>
          </a:endParaRPr>
        </a:p>
      </dgm:t>
    </dgm:pt>
    <dgm:pt modelId="{54EABA73-739A-44A6-B9ED-ABEAE3FE00E5}" type="parTrans" cxnId="{EB6F0F0A-3897-499E-B402-94712063FD2D}">
      <dgm:prSet/>
      <dgm:spPr>
        <a:solidFill>
          <a:srgbClr val="FFFF00"/>
        </a:solidFill>
      </dgm:spPr>
      <dgm:t>
        <a:bodyPr/>
        <a:lstStyle/>
        <a:p>
          <a:endParaRPr lang="en-US"/>
        </a:p>
      </dgm:t>
    </dgm:pt>
    <dgm:pt modelId="{F996FC8F-D68C-436E-95E6-482C06E94A41}" type="sibTrans" cxnId="{EB6F0F0A-3897-499E-B402-94712063FD2D}">
      <dgm:prSet/>
      <dgm:spPr/>
      <dgm:t>
        <a:bodyPr/>
        <a:lstStyle/>
        <a:p>
          <a:endParaRPr lang="en-US"/>
        </a:p>
      </dgm:t>
    </dgm:pt>
    <dgm:pt modelId="{18531D1B-1773-4BC3-947E-FC5757BAF7E9}">
      <dgm:prSet phldrT="[Text]" custT="1"/>
      <dgm:spPr/>
      <dgm:t>
        <a:bodyPr/>
        <a:lstStyle/>
        <a:p>
          <a:r>
            <a:rPr lang="mn-MN" sz="1600" b="1" dirty="0">
              <a:solidFill>
                <a:schemeClr val="tx1"/>
              </a:solidFill>
              <a:latin typeface="Times New Roman" panose="02020603050405020304" pitchFamily="18" charset="0"/>
              <a:cs typeface="Times New Roman" panose="02020603050405020304" pitchFamily="18" charset="0"/>
            </a:rPr>
            <a:t>ӨРГӨДӨЛ ГОМДОЛ  </a:t>
          </a:r>
          <a:r>
            <a:rPr lang="mn-MN" sz="3200" b="1" dirty="0">
              <a:solidFill>
                <a:schemeClr val="tx1"/>
              </a:solidFill>
              <a:latin typeface="Times New Roman" panose="02020603050405020304" pitchFamily="18" charset="0"/>
              <a:cs typeface="Times New Roman" panose="02020603050405020304" pitchFamily="18" charset="0"/>
            </a:rPr>
            <a:t>11</a:t>
          </a:r>
          <a:endParaRPr lang="en-US" sz="3200" b="1" dirty="0">
            <a:solidFill>
              <a:schemeClr val="tx1"/>
            </a:solidFill>
            <a:latin typeface="Times New Roman" panose="02020603050405020304" pitchFamily="18" charset="0"/>
            <a:cs typeface="Times New Roman" panose="02020603050405020304" pitchFamily="18" charset="0"/>
          </a:endParaRPr>
        </a:p>
      </dgm:t>
    </dgm:pt>
    <dgm:pt modelId="{4360C254-6BAC-4AF3-96D8-9445F17954FE}" type="parTrans" cxnId="{ECE24972-DFC6-482E-A847-6DC2C56B7FF0}">
      <dgm:prSet/>
      <dgm:spPr>
        <a:solidFill>
          <a:srgbClr val="FFFF00"/>
        </a:solidFill>
      </dgm:spPr>
      <dgm:t>
        <a:bodyPr/>
        <a:lstStyle/>
        <a:p>
          <a:endParaRPr lang="en-US"/>
        </a:p>
      </dgm:t>
    </dgm:pt>
    <dgm:pt modelId="{2620CBCA-32C5-44CC-9259-83151792B3CC}" type="sibTrans" cxnId="{ECE24972-DFC6-482E-A847-6DC2C56B7FF0}">
      <dgm:prSet/>
      <dgm:spPr/>
      <dgm:t>
        <a:bodyPr/>
        <a:lstStyle/>
        <a:p>
          <a:endParaRPr lang="en-US"/>
        </a:p>
      </dgm:t>
    </dgm:pt>
    <dgm:pt modelId="{0811CA81-8F10-4899-B7E2-E378988A8CC7}">
      <dgm:prSet phldrT="[Text]" custT="1"/>
      <dgm:spPr/>
      <dgm:t>
        <a:bodyPr/>
        <a:lstStyle/>
        <a:p>
          <a:r>
            <a:rPr lang="mn-MN" sz="1800" b="1" dirty="0">
              <a:solidFill>
                <a:schemeClr val="tx1"/>
              </a:solidFill>
              <a:latin typeface="Times New Roman" panose="02020603050405020304" pitchFamily="18" charset="0"/>
              <a:cs typeface="Times New Roman" panose="02020603050405020304" pitchFamily="18" charset="0"/>
            </a:rPr>
            <a:t>ИРСЭН БИЧИГ  </a:t>
          </a:r>
          <a:r>
            <a:rPr lang="mn-MN" sz="3200" b="1" dirty="0">
              <a:solidFill>
                <a:schemeClr val="tx1"/>
              </a:solidFill>
              <a:latin typeface="Times New Roman" panose="02020603050405020304" pitchFamily="18" charset="0"/>
              <a:cs typeface="Times New Roman" panose="02020603050405020304" pitchFamily="18" charset="0"/>
            </a:rPr>
            <a:t>56</a:t>
          </a:r>
          <a:endParaRPr lang="en-US" sz="3200" b="1" dirty="0">
            <a:solidFill>
              <a:schemeClr val="tx1"/>
            </a:solidFill>
            <a:latin typeface="Times New Roman" panose="02020603050405020304" pitchFamily="18" charset="0"/>
            <a:cs typeface="Times New Roman" panose="02020603050405020304" pitchFamily="18" charset="0"/>
          </a:endParaRPr>
        </a:p>
      </dgm:t>
    </dgm:pt>
    <dgm:pt modelId="{D440775E-DFAC-4297-9AE5-74B6428FBD2D}" type="parTrans" cxnId="{513D86EB-0498-4032-B6B4-9534C0FD9A02}">
      <dgm:prSet/>
      <dgm:spPr>
        <a:solidFill>
          <a:srgbClr val="FFFF00"/>
        </a:solidFill>
      </dgm:spPr>
      <dgm:t>
        <a:bodyPr/>
        <a:lstStyle/>
        <a:p>
          <a:endParaRPr lang="en-US"/>
        </a:p>
      </dgm:t>
    </dgm:pt>
    <dgm:pt modelId="{77E56A4D-31B7-4F84-A5B2-C40F6598C1C0}" type="sibTrans" cxnId="{513D86EB-0498-4032-B6B4-9534C0FD9A02}">
      <dgm:prSet/>
      <dgm:spPr/>
      <dgm:t>
        <a:bodyPr/>
        <a:lstStyle/>
        <a:p>
          <a:endParaRPr lang="en-US"/>
        </a:p>
      </dgm:t>
    </dgm:pt>
    <dgm:pt modelId="{2E04B1BF-9ABC-40E9-ABED-D4597C64DB19}">
      <dgm:prSet phldrT="[Text]"/>
      <dgm:spPr/>
      <dgm:t>
        <a:bodyPr/>
        <a:lstStyle/>
        <a:p>
          <a:endParaRPr lang="en-US"/>
        </a:p>
      </dgm:t>
    </dgm:pt>
    <dgm:pt modelId="{66008D69-F08B-4A14-8BFC-A9FF56554DBF}" type="parTrans" cxnId="{41CA149A-8785-446B-B668-CFC3A10DC45C}">
      <dgm:prSet/>
      <dgm:spPr/>
      <dgm:t>
        <a:bodyPr/>
        <a:lstStyle/>
        <a:p>
          <a:endParaRPr lang="en-US"/>
        </a:p>
      </dgm:t>
    </dgm:pt>
    <dgm:pt modelId="{E77DBA71-CCB9-4575-A226-4BC332C1B80B}" type="sibTrans" cxnId="{41CA149A-8785-446B-B668-CFC3A10DC45C}">
      <dgm:prSet/>
      <dgm:spPr/>
      <dgm:t>
        <a:bodyPr/>
        <a:lstStyle/>
        <a:p>
          <a:endParaRPr lang="en-US"/>
        </a:p>
      </dgm:t>
    </dgm:pt>
    <dgm:pt modelId="{C20A104D-1442-4C99-91DB-677E2865C517}">
      <dgm:prSet phldrT="[Text]"/>
      <dgm:spPr/>
      <dgm:t>
        <a:bodyPr/>
        <a:lstStyle/>
        <a:p>
          <a:endParaRPr lang="en-US"/>
        </a:p>
      </dgm:t>
    </dgm:pt>
    <dgm:pt modelId="{4832ABBF-7DF5-4445-86C5-6C4F042FD639}" type="parTrans" cxnId="{ABE26EE1-BA01-421B-B61C-6FAB30E2D493}">
      <dgm:prSet/>
      <dgm:spPr/>
      <dgm:t>
        <a:bodyPr/>
        <a:lstStyle/>
        <a:p>
          <a:endParaRPr lang="en-US"/>
        </a:p>
      </dgm:t>
    </dgm:pt>
    <dgm:pt modelId="{0A2C92C2-50EE-4B98-84F2-639F1085F0D9}" type="sibTrans" cxnId="{ABE26EE1-BA01-421B-B61C-6FAB30E2D493}">
      <dgm:prSet/>
      <dgm:spPr/>
      <dgm:t>
        <a:bodyPr/>
        <a:lstStyle/>
        <a:p>
          <a:endParaRPr lang="en-US"/>
        </a:p>
      </dgm:t>
    </dgm:pt>
    <dgm:pt modelId="{AD124BF5-3060-47D4-9AF4-FAE8AD2095BA}">
      <dgm:prSet phldrT="[Text]" custRadScaleRad="101447" custRadScaleInc="52942"/>
      <dgm:spPr/>
      <dgm:t>
        <a:bodyPr/>
        <a:lstStyle/>
        <a:p>
          <a:endParaRPr lang="en-US"/>
        </a:p>
      </dgm:t>
    </dgm:pt>
    <dgm:pt modelId="{C643466E-2DD5-4F31-BF07-22CED28ED870}" type="parTrans" cxnId="{E95DBD1A-36B0-4A8B-BAAA-27C8A5F32E79}">
      <dgm:prSet/>
      <dgm:spPr/>
      <dgm:t>
        <a:bodyPr/>
        <a:lstStyle/>
        <a:p>
          <a:endParaRPr lang="en-US"/>
        </a:p>
      </dgm:t>
    </dgm:pt>
    <dgm:pt modelId="{548DD89A-CAFF-458D-8450-4B12216EC858}" type="sibTrans" cxnId="{E95DBD1A-36B0-4A8B-BAAA-27C8A5F32E79}">
      <dgm:prSet/>
      <dgm:spPr/>
      <dgm:t>
        <a:bodyPr/>
        <a:lstStyle/>
        <a:p>
          <a:endParaRPr lang="en-US"/>
        </a:p>
      </dgm:t>
    </dgm:pt>
    <dgm:pt modelId="{2C09C4D8-5E17-462A-8605-B135853D8CFF}">
      <dgm:prSet phldrT="[Text]" custRadScaleRad="101447" custRadScaleInc="52942"/>
      <dgm:spPr/>
      <dgm:t>
        <a:bodyPr/>
        <a:lstStyle/>
        <a:p>
          <a:endParaRPr lang="en-US"/>
        </a:p>
      </dgm:t>
    </dgm:pt>
    <dgm:pt modelId="{D3EDC085-1E2E-413A-B08E-221EC6553B2C}" type="parTrans" cxnId="{8095BA4A-1DFD-4788-88B1-C2FC737CCD37}">
      <dgm:prSet/>
      <dgm:spPr/>
      <dgm:t>
        <a:bodyPr/>
        <a:lstStyle/>
        <a:p>
          <a:endParaRPr lang="en-US"/>
        </a:p>
      </dgm:t>
    </dgm:pt>
    <dgm:pt modelId="{E4918DC5-DE8C-4055-8728-27D059EE9B7D}" type="sibTrans" cxnId="{8095BA4A-1DFD-4788-88B1-C2FC737CCD37}">
      <dgm:prSet/>
      <dgm:spPr/>
      <dgm:t>
        <a:bodyPr/>
        <a:lstStyle/>
        <a:p>
          <a:endParaRPr lang="en-US"/>
        </a:p>
      </dgm:t>
    </dgm:pt>
    <dgm:pt modelId="{D8A69908-2D72-4F41-9DF8-BF2C8E9AC883}">
      <dgm:prSet custRadScaleRad="107240" custRadScaleInc="-58390"/>
      <dgm:spPr/>
      <dgm:t>
        <a:bodyPr/>
        <a:lstStyle/>
        <a:p>
          <a:endParaRPr lang="en-US"/>
        </a:p>
      </dgm:t>
    </dgm:pt>
    <dgm:pt modelId="{6CB52418-13C6-40AB-A6CE-B596821DEE26}" type="parTrans" cxnId="{51BC0722-624F-4D70-9AFC-DB834A5AB470}">
      <dgm:prSet/>
      <dgm:spPr/>
      <dgm:t>
        <a:bodyPr/>
        <a:lstStyle/>
        <a:p>
          <a:endParaRPr lang="en-US"/>
        </a:p>
      </dgm:t>
    </dgm:pt>
    <dgm:pt modelId="{2F78C677-DFD8-4853-9885-4FCEB7DA33BA}" type="sibTrans" cxnId="{51BC0722-624F-4D70-9AFC-DB834A5AB470}">
      <dgm:prSet/>
      <dgm:spPr/>
      <dgm:t>
        <a:bodyPr/>
        <a:lstStyle/>
        <a:p>
          <a:endParaRPr lang="en-US"/>
        </a:p>
      </dgm:t>
    </dgm:pt>
    <dgm:pt modelId="{02EF76C5-824F-4F97-8F5C-F6BF403280CA}">
      <dgm:prSet custRadScaleRad="107240" custRadScaleInc="-58390"/>
      <dgm:spPr/>
      <dgm:t>
        <a:bodyPr/>
        <a:lstStyle/>
        <a:p>
          <a:endParaRPr lang="en-US"/>
        </a:p>
      </dgm:t>
    </dgm:pt>
    <dgm:pt modelId="{7D860FE6-A51C-4382-BDFD-B1748FAC0C05}" type="parTrans" cxnId="{73A2A510-F82F-4CF1-932F-A9B97ABEA91F}">
      <dgm:prSet/>
      <dgm:spPr/>
      <dgm:t>
        <a:bodyPr/>
        <a:lstStyle/>
        <a:p>
          <a:endParaRPr lang="en-US"/>
        </a:p>
      </dgm:t>
    </dgm:pt>
    <dgm:pt modelId="{4559925A-00B5-4185-8685-599989A35DE6}" type="sibTrans" cxnId="{73A2A510-F82F-4CF1-932F-A9B97ABEA91F}">
      <dgm:prSet/>
      <dgm:spPr/>
      <dgm:t>
        <a:bodyPr/>
        <a:lstStyle/>
        <a:p>
          <a:endParaRPr lang="en-US"/>
        </a:p>
      </dgm:t>
    </dgm:pt>
    <dgm:pt modelId="{F2F8B0C9-24BA-4A15-8CD1-BE785DA27D2C}">
      <dgm:prSet custScaleX="124363" custScaleY="102603" custRadScaleRad="117059" custRadScaleInc="75455"/>
      <dgm:spPr/>
      <dgm:t>
        <a:bodyPr/>
        <a:lstStyle/>
        <a:p>
          <a:endParaRPr lang="en-US"/>
        </a:p>
      </dgm:t>
    </dgm:pt>
    <dgm:pt modelId="{25E68927-9FF6-4868-BA00-4A9F811707C5}" type="parTrans" cxnId="{32B6A802-E20F-4FA8-94A8-DC620D6DC0B4}">
      <dgm:prSet/>
      <dgm:spPr/>
      <dgm:t>
        <a:bodyPr/>
        <a:lstStyle/>
        <a:p>
          <a:endParaRPr lang="en-US"/>
        </a:p>
      </dgm:t>
    </dgm:pt>
    <dgm:pt modelId="{3E023317-D77D-4786-AF2C-BE0DE421E22A}" type="sibTrans" cxnId="{32B6A802-E20F-4FA8-94A8-DC620D6DC0B4}">
      <dgm:prSet/>
      <dgm:spPr/>
      <dgm:t>
        <a:bodyPr/>
        <a:lstStyle/>
        <a:p>
          <a:endParaRPr lang="en-US"/>
        </a:p>
      </dgm:t>
    </dgm:pt>
    <dgm:pt modelId="{0FA2DB08-DE63-4251-8E91-0B751CB1362C}">
      <dgm:prSet custScaleX="148626" custScaleY="126436" custRadScaleRad="114870" custRadScaleInc="5654"/>
      <dgm:spPr/>
      <dgm:t>
        <a:bodyPr/>
        <a:lstStyle/>
        <a:p>
          <a:endParaRPr lang="en-US"/>
        </a:p>
      </dgm:t>
    </dgm:pt>
    <dgm:pt modelId="{A0F18DF3-B93F-4617-B3D7-05D05A484CB6}" type="parTrans" cxnId="{2D2B6CA7-6B35-4763-B5E9-EE6A1DDC1199}">
      <dgm:prSet/>
      <dgm:spPr/>
      <dgm:t>
        <a:bodyPr/>
        <a:lstStyle/>
        <a:p>
          <a:endParaRPr lang="en-US"/>
        </a:p>
      </dgm:t>
    </dgm:pt>
    <dgm:pt modelId="{55906E9C-5BA7-42AF-A547-36244F0497ED}" type="sibTrans" cxnId="{2D2B6CA7-6B35-4763-B5E9-EE6A1DDC1199}">
      <dgm:prSet/>
      <dgm:spPr/>
      <dgm:t>
        <a:bodyPr/>
        <a:lstStyle/>
        <a:p>
          <a:endParaRPr lang="en-US"/>
        </a:p>
      </dgm:t>
    </dgm:pt>
    <dgm:pt modelId="{0991D3B8-8DA3-49C3-B188-3FACEF687745}">
      <dgm:prSet custScaleX="149877" custScaleY="136210" custRadScaleRad="117059" custRadScaleInc="75455"/>
      <dgm:spPr/>
      <dgm:t>
        <a:bodyPr/>
        <a:lstStyle/>
        <a:p>
          <a:endParaRPr lang="en-US"/>
        </a:p>
      </dgm:t>
    </dgm:pt>
    <dgm:pt modelId="{DADE2EF6-898B-465B-9433-1F7D461280CC}" type="parTrans" cxnId="{1148FCFC-F655-463A-8BDF-6BF0E27A4231}">
      <dgm:prSet custScaleX="117466"/>
      <dgm:spPr/>
      <dgm:t>
        <a:bodyPr/>
        <a:lstStyle/>
        <a:p>
          <a:endParaRPr lang="en-US"/>
        </a:p>
      </dgm:t>
    </dgm:pt>
    <dgm:pt modelId="{08200E5A-CAD8-425A-A410-56F14D52610D}" type="sibTrans" cxnId="{1148FCFC-F655-463A-8BDF-6BF0E27A4231}">
      <dgm:prSet/>
      <dgm:spPr/>
      <dgm:t>
        <a:bodyPr/>
        <a:lstStyle/>
        <a:p>
          <a:endParaRPr lang="en-US"/>
        </a:p>
      </dgm:t>
    </dgm:pt>
    <dgm:pt modelId="{A5ACAD45-6EC1-49D9-AD41-76E18E615734}">
      <dgm:prSet/>
      <dgm:spPr/>
      <dgm:t>
        <a:bodyPr/>
        <a:lstStyle/>
        <a:p>
          <a:endParaRPr lang="en-US"/>
        </a:p>
      </dgm:t>
    </dgm:pt>
    <dgm:pt modelId="{EA4F7A03-DF0F-41E7-8C6B-58D087AC1C81}" type="parTrans" cxnId="{71A7B6EA-90C2-4A5E-95FB-18ECCAF2DC0D}">
      <dgm:prSet/>
      <dgm:spPr/>
      <dgm:t>
        <a:bodyPr/>
        <a:lstStyle/>
        <a:p>
          <a:endParaRPr lang="en-US"/>
        </a:p>
      </dgm:t>
    </dgm:pt>
    <dgm:pt modelId="{B1959F03-459D-4B74-BDBE-E059CFF1614A}" type="sibTrans" cxnId="{71A7B6EA-90C2-4A5E-95FB-18ECCAF2DC0D}">
      <dgm:prSet/>
      <dgm:spPr/>
      <dgm:t>
        <a:bodyPr/>
        <a:lstStyle/>
        <a:p>
          <a:endParaRPr lang="en-US"/>
        </a:p>
      </dgm:t>
    </dgm:pt>
    <dgm:pt modelId="{2E374DFD-7C23-4C5B-936B-B2D03453F821}">
      <dgm:prSet custFlipHor="1" custScaleX="137624" custScaleY="85480" custRadScaleRad="92322" custRadScaleInc="1536"/>
      <dgm:spPr/>
      <dgm:t>
        <a:bodyPr/>
        <a:lstStyle/>
        <a:p>
          <a:endParaRPr lang="en-US"/>
        </a:p>
      </dgm:t>
    </dgm:pt>
    <dgm:pt modelId="{25E2CA7A-7592-41C0-BC1E-5ABBABE1238D}" type="parTrans" cxnId="{3125409E-7671-43AC-93B4-31AF0D96ADDF}">
      <dgm:prSet custScaleX="170465"/>
      <dgm:spPr/>
      <dgm:t>
        <a:bodyPr/>
        <a:lstStyle/>
        <a:p>
          <a:endParaRPr lang="en-US"/>
        </a:p>
      </dgm:t>
    </dgm:pt>
    <dgm:pt modelId="{A902066B-C0C4-4A05-A48B-FACB02510F7A}" type="sibTrans" cxnId="{3125409E-7671-43AC-93B4-31AF0D96ADDF}">
      <dgm:prSet/>
      <dgm:spPr/>
      <dgm:t>
        <a:bodyPr/>
        <a:lstStyle/>
        <a:p>
          <a:endParaRPr lang="en-US"/>
        </a:p>
      </dgm:t>
    </dgm:pt>
    <dgm:pt modelId="{A5206D69-DE25-4DF1-9E7A-33C08BF07AD6}">
      <dgm:prSet custFlipHor="1" custScaleX="137624" custScaleY="85480" custRadScaleRad="92322" custRadScaleInc="1536"/>
      <dgm:spPr/>
      <dgm:t>
        <a:bodyPr/>
        <a:lstStyle/>
        <a:p>
          <a:endParaRPr lang="en-US"/>
        </a:p>
      </dgm:t>
    </dgm:pt>
    <dgm:pt modelId="{AEA0F862-8DC0-45F9-8A1D-F6552D981B2B}" type="parTrans" cxnId="{8B30638D-1902-4CB5-936F-06BF8F693119}">
      <dgm:prSet custScaleX="170465" custLinFactNeighborX="13646" custLinFactNeighborY="5802"/>
      <dgm:spPr>
        <a:solidFill>
          <a:srgbClr val="FFFF00"/>
        </a:solidFill>
      </dgm:spPr>
      <dgm:t>
        <a:bodyPr/>
        <a:lstStyle/>
        <a:p>
          <a:endParaRPr lang="en-US"/>
        </a:p>
      </dgm:t>
    </dgm:pt>
    <dgm:pt modelId="{24847037-327C-4316-9087-539F5794CAF2}" type="sibTrans" cxnId="{8B30638D-1902-4CB5-936F-06BF8F693119}">
      <dgm:prSet/>
      <dgm:spPr/>
      <dgm:t>
        <a:bodyPr/>
        <a:lstStyle/>
        <a:p>
          <a:endParaRPr lang="en-US"/>
        </a:p>
      </dgm:t>
    </dgm:pt>
    <dgm:pt modelId="{3B59DA40-05B4-40A3-B844-8A640E04C6C7}" type="pres">
      <dgm:prSet presAssocID="{04BF1BDE-C17F-4971-9F65-05AEAFAFF495}" presName="Name0" presStyleCnt="0">
        <dgm:presLayoutVars>
          <dgm:chMax val="1"/>
          <dgm:dir/>
          <dgm:animLvl val="ctr"/>
          <dgm:resizeHandles val="exact"/>
        </dgm:presLayoutVars>
      </dgm:prSet>
      <dgm:spPr/>
    </dgm:pt>
    <dgm:pt modelId="{E3614403-909F-475C-A1EF-464C12A607E3}" type="pres">
      <dgm:prSet presAssocID="{849982E4-D882-40CE-BAE8-708B082DECED}" presName="centerShape" presStyleLbl="node0" presStyleIdx="0" presStyleCnt="1" custScaleX="162293" custScaleY="122495" custLinFactNeighborX="-3281" custLinFactNeighborY="-5836"/>
      <dgm:spPr/>
    </dgm:pt>
    <dgm:pt modelId="{4FCBF59F-A7AE-436B-B91E-240CDD0D91CA}" type="pres">
      <dgm:prSet presAssocID="{BC35C6FF-DF58-4CAE-88AE-2E7B33D20736}" presName="parTrans" presStyleLbl="sibTrans2D1" presStyleIdx="0" presStyleCnt="4" custScaleX="182317" custScaleY="104170" custLinFactNeighborX="4918" custLinFactNeighborY="-37373"/>
      <dgm:spPr/>
    </dgm:pt>
    <dgm:pt modelId="{F56C3AEE-C6D2-487C-9ACC-35A190A27CC7}" type="pres">
      <dgm:prSet presAssocID="{BC35C6FF-DF58-4CAE-88AE-2E7B33D20736}" presName="connectorText" presStyleLbl="sibTrans2D1" presStyleIdx="0" presStyleCnt="4"/>
      <dgm:spPr/>
    </dgm:pt>
    <dgm:pt modelId="{EF6CA19A-EED3-4C88-802E-E7BD6875E36A}" type="pres">
      <dgm:prSet presAssocID="{AD5B1EB4-46BF-46BA-9E98-0324A3903245}" presName="node" presStyleLbl="node1" presStyleIdx="0" presStyleCnt="4" custScaleX="158896" custScaleY="111645" custRadScaleRad="132609" custRadScaleInc="-184466">
        <dgm:presLayoutVars>
          <dgm:bulletEnabled val="1"/>
        </dgm:presLayoutVars>
      </dgm:prSet>
      <dgm:spPr/>
    </dgm:pt>
    <dgm:pt modelId="{BE9539AB-8DA0-4797-86CE-8F8AF699423F}" type="pres">
      <dgm:prSet presAssocID="{54EABA73-739A-44A6-B9ED-ABEAE3FE00E5}" presName="parTrans" presStyleLbl="sibTrans2D1" presStyleIdx="1" presStyleCnt="4" custAng="17209310" custFlipVert="1" custFlipHor="0" custScaleX="149939" custScaleY="100985" custLinFactNeighborX="4051" custLinFactNeighborY="-12788"/>
      <dgm:spPr/>
    </dgm:pt>
    <dgm:pt modelId="{23C8FB79-CB67-4E9D-85F3-97BADCFA96C4}" type="pres">
      <dgm:prSet presAssocID="{54EABA73-739A-44A6-B9ED-ABEAE3FE00E5}" presName="connectorText" presStyleLbl="sibTrans2D1" presStyleIdx="1" presStyleCnt="4"/>
      <dgm:spPr/>
    </dgm:pt>
    <dgm:pt modelId="{709442D9-CB72-4CE7-AF50-1AD42C048475}" type="pres">
      <dgm:prSet presAssocID="{ECEF9F1A-9624-4CEE-9CEA-60C8C0D3957B}" presName="node" presStyleLbl="node1" presStyleIdx="1" presStyleCnt="4" custScaleX="124878" custScaleY="124059" custRadScaleRad="120443" custRadScaleInc="73573">
        <dgm:presLayoutVars>
          <dgm:bulletEnabled val="1"/>
        </dgm:presLayoutVars>
      </dgm:prSet>
      <dgm:spPr/>
    </dgm:pt>
    <dgm:pt modelId="{988D7C15-68F5-43AE-A22A-366BE26837B3}" type="pres">
      <dgm:prSet presAssocID="{4360C254-6BAC-4AF3-96D8-9445F17954FE}" presName="parTrans" presStyleLbl="sibTrans2D1" presStyleIdx="2" presStyleCnt="4" custScaleX="170465" custLinFactNeighborX="13646" custLinFactNeighborY="5802"/>
      <dgm:spPr/>
    </dgm:pt>
    <dgm:pt modelId="{196B9DFF-5D16-40A3-99F3-0779BBD71AFC}" type="pres">
      <dgm:prSet presAssocID="{4360C254-6BAC-4AF3-96D8-9445F17954FE}" presName="connectorText" presStyleLbl="sibTrans2D1" presStyleIdx="2" presStyleCnt="4"/>
      <dgm:spPr/>
    </dgm:pt>
    <dgm:pt modelId="{F398A482-1612-423A-9D71-61F025002BF9}" type="pres">
      <dgm:prSet presAssocID="{18531D1B-1773-4BC3-947E-FC5757BAF7E9}" presName="node" presStyleLbl="node1" presStyleIdx="2" presStyleCnt="4" custFlipHor="1" custScaleX="137624" custScaleY="85480" custRadScaleRad="92322" custRadScaleInc="1536">
        <dgm:presLayoutVars>
          <dgm:bulletEnabled val="1"/>
        </dgm:presLayoutVars>
      </dgm:prSet>
      <dgm:spPr/>
    </dgm:pt>
    <dgm:pt modelId="{F5484F71-1623-4939-9053-993BEE1E9497}" type="pres">
      <dgm:prSet presAssocID="{D440775E-DFAC-4297-9AE5-74B6428FBD2D}" presName="parTrans" presStyleLbl="sibTrans2D1" presStyleIdx="3" presStyleCnt="4" custScaleX="148718" custLinFactNeighborX="-935" custLinFactNeighborY="21186"/>
      <dgm:spPr/>
    </dgm:pt>
    <dgm:pt modelId="{6ABB65A7-C456-43ED-B3CC-ECCE58339BE2}" type="pres">
      <dgm:prSet presAssocID="{D440775E-DFAC-4297-9AE5-74B6428FBD2D}" presName="connectorText" presStyleLbl="sibTrans2D1" presStyleIdx="3" presStyleCnt="4"/>
      <dgm:spPr/>
    </dgm:pt>
    <dgm:pt modelId="{410D961E-B27C-4CDD-991C-4326AE188232}" type="pres">
      <dgm:prSet presAssocID="{0811CA81-8F10-4899-B7E2-E378988A8CC7}" presName="node" presStyleLbl="node1" presStyleIdx="3" presStyleCnt="4" custScaleX="131114" custScaleY="121625" custRadScaleRad="130069" custRadScaleInc="-74693">
        <dgm:presLayoutVars>
          <dgm:bulletEnabled val="1"/>
        </dgm:presLayoutVars>
      </dgm:prSet>
      <dgm:spPr/>
    </dgm:pt>
  </dgm:ptLst>
  <dgm:cxnLst>
    <dgm:cxn modelId="{32B6A802-E20F-4FA8-94A8-DC620D6DC0B4}" srcId="{04BF1BDE-C17F-4971-9F65-05AEAFAFF495}" destId="{F2F8B0C9-24BA-4A15-8CD1-BE785DA27D2C}" srcOrd="7" destOrd="0" parTransId="{25E68927-9FF6-4868-BA00-4A9F811707C5}" sibTransId="{3E023317-D77D-4786-AF2C-BE0DE421E22A}"/>
    <dgm:cxn modelId="{DCA69F03-C0BD-4981-9066-E681FBDABAD1}" type="presOf" srcId="{0811CA81-8F10-4899-B7E2-E378988A8CC7}" destId="{410D961E-B27C-4CDD-991C-4326AE188232}" srcOrd="0" destOrd="0" presId="urn:microsoft.com/office/officeart/2005/8/layout/radial5"/>
    <dgm:cxn modelId="{EB6F0F0A-3897-499E-B402-94712063FD2D}" srcId="{849982E4-D882-40CE-BAE8-708B082DECED}" destId="{ECEF9F1A-9624-4CEE-9CEA-60C8C0D3957B}" srcOrd="1" destOrd="0" parTransId="{54EABA73-739A-44A6-B9ED-ABEAE3FE00E5}" sibTransId="{F996FC8F-D68C-436E-95E6-482C06E94A41}"/>
    <dgm:cxn modelId="{73A2A510-F82F-4CF1-932F-A9B97ABEA91F}" srcId="{04BF1BDE-C17F-4971-9F65-05AEAFAFF495}" destId="{02EF76C5-824F-4F97-8F5C-F6BF403280CA}" srcOrd="6" destOrd="0" parTransId="{7D860FE6-A51C-4382-BDFD-B1748FAC0C05}" sibTransId="{4559925A-00B5-4185-8685-599989A35DE6}"/>
    <dgm:cxn modelId="{941C9E18-8E79-40F1-B7E8-F8D15C4B1425}" srcId="{04BF1BDE-C17F-4971-9F65-05AEAFAFF495}" destId="{849982E4-D882-40CE-BAE8-708B082DECED}" srcOrd="0" destOrd="0" parTransId="{9C91DFEF-0840-4AF5-9426-DDAA267569B6}" sibTransId="{9D1BAB56-2ABC-46A3-A553-BAD4C99C2ECF}"/>
    <dgm:cxn modelId="{E95DBD1A-36B0-4A8B-BAAA-27C8A5F32E79}" srcId="{04BF1BDE-C17F-4971-9F65-05AEAFAFF495}" destId="{AD124BF5-3060-47D4-9AF4-FAE8AD2095BA}" srcOrd="3" destOrd="0" parTransId="{C643466E-2DD5-4F31-BF07-22CED28ED870}" sibTransId="{548DD89A-CAFF-458D-8450-4B12216EC858}"/>
    <dgm:cxn modelId="{51BC0722-624F-4D70-9AFC-DB834A5AB470}" srcId="{04BF1BDE-C17F-4971-9F65-05AEAFAFF495}" destId="{D8A69908-2D72-4F41-9DF8-BF2C8E9AC883}" srcOrd="5" destOrd="0" parTransId="{6CB52418-13C6-40AB-A6CE-B596821DEE26}" sibTransId="{2F78C677-DFD8-4853-9885-4FCEB7DA33BA}"/>
    <dgm:cxn modelId="{558ED037-1893-4BFB-A21B-043E65C6EC60}" type="presOf" srcId="{4360C254-6BAC-4AF3-96D8-9445F17954FE}" destId="{988D7C15-68F5-43AE-A22A-366BE26837B3}" srcOrd="0" destOrd="0" presId="urn:microsoft.com/office/officeart/2005/8/layout/radial5"/>
    <dgm:cxn modelId="{537D213D-0D74-4834-A64D-5BEAFD80737E}" type="presOf" srcId="{BC35C6FF-DF58-4CAE-88AE-2E7B33D20736}" destId="{F56C3AEE-C6D2-487C-9ACC-35A190A27CC7}" srcOrd="1" destOrd="0" presId="urn:microsoft.com/office/officeart/2005/8/layout/radial5"/>
    <dgm:cxn modelId="{213E235C-C4FB-4006-B358-A1E2C34E8110}" type="presOf" srcId="{54EABA73-739A-44A6-B9ED-ABEAE3FE00E5}" destId="{BE9539AB-8DA0-4797-86CE-8F8AF699423F}" srcOrd="0" destOrd="0" presId="urn:microsoft.com/office/officeart/2005/8/layout/radial5"/>
    <dgm:cxn modelId="{4F7DF85E-8348-4329-9D95-F0FE22C7D134}" type="presOf" srcId="{D440775E-DFAC-4297-9AE5-74B6428FBD2D}" destId="{F5484F71-1623-4939-9053-993BEE1E9497}" srcOrd="0" destOrd="0" presId="urn:microsoft.com/office/officeart/2005/8/layout/radial5"/>
    <dgm:cxn modelId="{8895B746-BF6E-431F-B008-2D29EDA85CF9}" type="presOf" srcId="{849982E4-D882-40CE-BAE8-708B082DECED}" destId="{E3614403-909F-475C-A1EF-464C12A607E3}" srcOrd="0" destOrd="0" presId="urn:microsoft.com/office/officeart/2005/8/layout/radial5"/>
    <dgm:cxn modelId="{360BF569-FF92-4C2E-BBAF-624B822118C8}" type="presOf" srcId="{54EABA73-739A-44A6-B9ED-ABEAE3FE00E5}" destId="{23C8FB79-CB67-4E9D-85F3-97BADCFA96C4}" srcOrd="1" destOrd="0" presId="urn:microsoft.com/office/officeart/2005/8/layout/radial5"/>
    <dgm:cxn modelId="{8095BA4A-1DFD-4788-88B1-C2FC737CCD37}" srcId="{04BF1BDE-C17F-4971-9F65-05AEAFAFF495}" destId="{2C09C4D8-5E17-462A-8605-B135853D8CFF}" srcOrd="4" destOrd="0" parTransId="{D3EDC085-1E2E-413A-B08E-221EC6553B2C}" sibTransId="{E4918DC5-DE8C-4055-8728-27D059EE9B7D}"/>
    <dgm:cxn modelId="{ECE24972-DFC6-482E-A847-6DC2C56B7FF0}" srcId="{849982E4-D882-40CE-BAE8-708B082DECED}" destId="{18531D1B-1773-4BC3-947E-FC5757BAF7E9}" srcOrd="2" destOrd="0" parTransId="{4360C254-6BAC-4AF3-96D8-9445F17954FE}" sibTransId="{2620CBCA-32C5-44CC-9259-83151792B3CC}"/>
    <dgm:cxn modelId="{0AE48A55-473F-4599-9F3F-A7BDFDC885C3}" type="presOf" srcId="{ECEF9F1A-9624-4CEE-9CEA-60C8C0D3957B}" destId="{709442D9-CB72-4CE7-AF50-1AD42C048475}" srcOrd="0" destOrd="0" presId="urn:microsoft.com/office/officeart/2005/8/layout/radial5"/>
    <dgm:cxn modelId="{528BD358-604B-4EFA-BBBA-DE4ED084010B}" type="presOf" srcId="{18531D1B-1773-4BC3-947E-FC5757BAF7E9}" destId="{F398A482-1612-423A-9D71-61F025002BF9}" srcOrd="0" destOrd="0" presId="urn:microsoft.com/office/officeart/2005/8/layout/radial5"/>
    <dgm:cxn modelId="{2F945D80-C7F1-43CC-8D99-302D68E98218}" type="presOf" srcId="{D440775E-DFAC-4297-9AE5-74B6428FBD2D}" destId="{6ABB65A7-C456-43ED-B3CC-ECCE58339BE2}" srcOrd="1" destOrd="0" presId="urn:microsoft.com/office/officeart/2005/8/layout/radial5"/>
    <dgm:cxn modelId="{4BC25786-2166-46AD-A3D7-358FB28103A0}" srcId="{849982E4-D882-40CE-BAE8-708B082DECED}" destId="{AD5B1EB4-46BF-46BA-9E98-0324A3903245}" srcOrd="0" destOrd="0" parTransId="{BC35C6FF-DF58-4CAE-88AE-2E7B33D20736}" sibTransId="{0BA8D79A-6FAE-4460-A2D1-8BC1D2E561A5}"/>
    <dgm:cxn modelId="{8B30638D-1902-4CB5-936F-06BF8F693119}" srcId="{04BF1BDE-C17F-4971-9F65-05AEAFAFF495}" destId="{A5206D69-DE25-4DF1-9E7A-33C08BF07AD6}" srcOrd="12" destOrd="0" parTransId="{AEA0F862-8DC0-45F9-8A1D-F6552D981B2B}" sibTransId="{24847037-327C-4316-9087-539F5794CAF2}"/>
    <dgm:cxn modelId="{41CA149A-8785-446B-B668-CFC3A10DC45C}" srcId="{04BF1BDE-C17F-4971-9F65-05AEAFAFF495}" destId="{2E04B1BF-9ABC-40E9-ABED-D4597C64DB19}" srcOrd="1" destOrd="0" parTransId="{66008D69-F08B-4A14-8BFC-A9FF56554DBF}" sibTransId="{E77DBA71-CCB9-4575-A226-4BC332C1B80B}"/>
    <dgm:cxn modelId="{3125409E-7671-43AC-93B4-31AF0D96ADDF}" srcId="{04BF1BDE-C17F-4971-9F65-05AEAFAFF495}" destId="{2E374DFD-7C23-4C5B-936B-B2D03453F821}" srcOrd="11" destOrd="0" parTransId="{25E2CA7A-7592-41C0-BC1E-5ABBABE1238D}" sibTransId="{A902066B-C0C4-4A05-A48B-FACB02510F7A}"/>
    <dgm:cxn modelId="{2D2B6CA7-6B35-4763-B5E9-EE6A1DDC1199}" srcId="{04BF1BDE-C17F-4971-9F65-05AEAFAFF495}" destId="{0FA2DB08-DE63-4251-8E91-0B751CB1362C}" srcOrd="8" destOrd="0" parTransId="{A0F18DF3-B93F-4617-B3D7-05D05A484CB6}" sibTransId="{55906E9C-5BA7-42AF-A547-36244F0497ED}"/>
    <dgm:cxn modelId="{24C3E1D0-3635-4B92-AF55-D4D1E8EFC67F}" type="presOf" srcId="{AD5B1EB4-46BF-46BA-9E98-0324A3903245}" destId="{EF6CA19A-EED3-4C88-802E-E7BD6875E36A}" srcOrd="0" destOrd="0" presId="urn:microsoft.com/office/officeart/2005/8/layout/radial5"/>
    <dgm:cxn modelId="{81E504D2-BE88-4112-B1F4-384C8324745E}" type="presOf" srcId="{BC35C6FF-DF58-4CAE-88AE-2E7B33D20736}" destId="{4FCBF59F-A7AE-436B-B91E-240CDD0D91CA}" srcOrd="0" destOrd="0" presId="urn:microsoft.com/office/officeart/2005/8/layout/radial5"/>
    <dgm:cxn modelId="{B0283DD9-91CD-489C-8FBC-BECEC1EB5C63}" type="presOf" srcId="{4360C254-6BAC-4AF3-96D8-9445F17954FE}" destId="{196B9DFF-5D16-40A3-99F3-0779BBD71AFC}" srcOrd="1" destOrd="0" presId="urn:microsoft.com/office/officeart/2005/8/layout/radial5"/>
    <dgm:cxn modelId="{A6C4A9DE-39F3-4B68-AD4A-487CB079917A}" type="presOf" srcId="{04BF1BDE-C17F-4971-9F65-05AEAFAFF495}" destId="{3B59DA40-05B4-40A3-B844-8A640E04C6C7}" srcOrd="0" destOrd="0" presId="urn:microsoft.com/office/officeart/2005/8/layout/radial5"/>
    <dgm:cxn modelId="{ABE26EE1-BA01-421B-B61C-6FAB30E2D493}" srcId="{04BF1BDE-C17F-4971-9F65-05AEAFAFF495}" destId="{C20A104D-1442-4C99-91DB-677E2865C517}" srcOrd="2" destOrd="0" parTransId="{4832ABBF-7DF5-4445-86C5-6C4F042FD639}" sibTransId="{0A2C92C2-50EE-4B98-84F2-639F1085F0D9}"/>
    <dgm:cxn modelId="{71A7B6EA-90C2-4A5E-95FB-18ECCAF2DC0D}" srcId="{04BF1BDE-C17F-4971-9F65-05AEAFAFF495}" destId="{A5ACAD45-6EC1-49D9-AD41-76E18E615734}" srcOrd="10" destOrd="0" parTransId="{EA4F7A03-DF0F-41E7-8C6B-58D087AC1C81}" sibTransId="{B1959F03-459D-4B74-BDBE-E059CFF1614A}"/>
    <dgm:cxn modelId="{513D86EB-0498-4032-B6B4-9534C0FD9A02}" srcId="{849982E4-D882-40CE-BAE8-708B082DECED}" destId="{0811CA81-8F10-4899-B7E2-E378988A8CC7}" srcOrd="3" destOrd="0" parTransId="{D440775E-DFAC-4297-9AE5-74B6428FBD2D}" sibTransId="{77E56A4D-31B7-4F84-A5B2-C40F6598C1C0}"/>
    <dgm:cxn modelId="{1148FCFC-F655-463A-8BDF-6BF0E27A4231}" srcId="{04BF1BDE-C17F-4971-9F65-05AEAFAFF495}" destId="{0991D3B8-8DA3-49C3-B188-3FACEF687745}" srcOrd="9" destOrd="0" parTransId="{DADE2EF6-898B-465B-9433-1F7D461280CC}" sibTransId="{08200E5A-CAD8-425A-A410-56F14D52610D}"/>
    <dgm:cxn modelId="{F8D3C193-1CCC-4FBA-B79A-8561721E42BB}" type="presParOf" srcId="{3B59DA40-05B4-40A3-B844-8A640E04C6C7}" destId="{E3614403-909F-475C-A1EF-464C12A607E3}" srcOrd="0" destOrd="0" presId="urn:microsoft.com/office/officeart/2005/8/layout/radial5"/>
    <dgm:cxn modelId="{CE170918-D1A5-4913-B9DA-63296AD31691}" type="presParOf" srcId="{3B59DA40-05B4-40A3-B844-8A640E04C6C7}" destId="{4FCBF59F-A7AE-436B-B91E-240CDD0D91CA}" srcOrd="1" destOrd="0" presId="urn:microsoft.com/office/officeart/2005/8/layout/radial5"/>
    <dgm:cxn modelId="{EC06A08D-5EDE-47B5-900B-51CFD9DB6034}" type="presParOf" srcId="{4FCBF59F-A7AE-436B-B91E-240CDD0D91CA}" destId="{F56C3AEE-C6D2-487C-9ACC-35A190A27CC7}" srcOrd="0" destOrd="0" presId="urn:microsoft.com/office/officeart/2005/8/layout/radial5"/>
    <dgm:cxn modelId="{974CEF28-A41D-4945-8070-036FF72DDD49}" type="presParOf" srcId="{3B59DA40-05B4-40A3-B844-8A640E04C6C7}" destId="{EF6CA19A-EED3-4C88-802E-E7BD6875E36A}" srcOrd="2" destOrd="0" presId="urn:microsoft.com/office/officeart/2005/8/layout/radial5"/>
    <dgm:cxn modelId="{1B2F3ABE-4752-4EE6-B530-1668CFB9BCB2}" type="presParOf" srcId="{3B59DA40-05B4-40A3-B844-8A640E04C6C7}" destId="{BE9539AB-8DA0-4797-86CE-8F8AF699423F}" srcOrd="3" destOrd="0" presId="urn:microsoft.com/office/officeart/2005/8/layout/radial5"/>
    <dgm:cxn modelId="{49A10EEB-BDDD-435F-B731-36AC33F252CF}" type="presParOf" srcId="{BE9539AB-8DA0-4797-86CE-8F8AF699423F}" destId="{23C8FB79-CB67-4E9D-85F3-97BADCFA96C4}" srcOrd="0" destOrd="0" presId="urn:microsoft.com/office/officeart/2005/8/layout/radial5"/>
    <dgm:cxn modelId="{E2E2A717-385A-43DF-9262-3DB9A8127E03}" type="presParOf" srcId="{3B59DA40-05B4-40A3-B844-8A640E04C6C7}" destId="{709442D9-CB72-4CE7-AF50-1AD42C048475}" srcOrd="4" destOrd="0" presId="urn:microsoft.com/office/officeart/2005/8/layout/radial5"/>
    <dgm:cxn modelId="{42980ED6-7367-499B-995B-90EF951F0276}" type="presParOf" srcId="{3B59DA40-05B4-40A3-B844-8A640E04C6C7}" destId="{988D7C15-68F5-43AE-A22A-366BE26837B3}" srcOrd="5" destOrd="0" presId="urn:microsoft.com/office/officeart/2005/8/layout/radial5"/>
    <dgm:cxn modelId="{2410CB54-9620-4FF6-AE07-838D3059B6C7}" type="presParOf" srcId="{988D7C15-68F5-43AE-A22A-366BE26837B3}" destId="{196B9DFF-5D16-40A3-99F3-0779BBD71AFC}" srcOrd="0" destOrd="0" presId="urn:microsoft.com/office/officeart/2005/8/layout/radial5"/>
    <dgm:cxn modelId="{A43363E6-CD0E-427A-A227-84CB4486EF1D}" type="presParOf" srcId="{3B59DA40-05B4-40A3-B844-8A640E04C6C7}" destId="{F398A482-1612-423A-9D71-61F025002BF9}" srcOrd="6" destOrd="0" presId="urn:microsoft.com/office/officeart/2005/8/layout/radial5"/>
    <dgm:cxn modelId="{69DE97F4-510D-41D8-B988-514DA6EECA25}" type="presParOf" srcId="{3B59DA40-05B4-40A3-B844-8A640E04C6C7}" destId="{F5484F71-1623-4939-9053-993BEE1E9497}" srcOrd="7" destOrd="0" presId="urn:microsoft.com/office/officeart/2005/8/layout/radial5"/>
    <dgm:cxn modelId="{D8C9A6BF-2520-4C1D-B50B-643F00563A0D}" type="presParOf" srcId="{F5484F71-1623-4939-9053-993BEE1E9497}" destId="{6ABB65A7-C456-43ED-B3CC-ECCE58339BE2}" srcOrd="0" destOrd="0" presId="urn:microsoft.com/office/officeart/2005/8/layout/radial5"/>
    <dgm:cxn modelId="{80532BC9-2FAA-430A-B1E4-DF38C228AE8F}" type="presParOf" srcId="{3B59DA40-05B4-40A3-B844-8A640E04C6C7}" destId="{410D961E-B27C-4CDD-991C-4326AE188232}"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14403-909F-475C-A1EF-464C12A607E3}">
      <dsp:nvSpPr>
        <dsp:cNvPr id="0" name=""/>
        <dsp:cNvSpPr/>
      </dsp:nvSpPr>
      <dsp:spPr>
        <a:xfrm>
          <a:off x="4655819" y="2146726"/>
          <a:ext cx="2455289" cy="1853195"/>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mn-MN" sz="2800" b="1" kern="1200" dirty="0">
              <a:solidFill>
                <a:schemeClr val="accent6">
                  <a:lumMod val="50000"/>
                </a:schemeClr>
              </a:solidFill>
              <a:latin typeface="Times New Roman" panose="02020603050405020304" pitchFamily="18" charset="0"/>
              <a:cs typeface="Times New Roman" panose="02020603050405020304" pitchFamily="18" charset="0"/>
            </a:rPr>
            <a:t>Албан хэрэг хөтлөлт</a:t>
          </a:r>
          <a:endParaRPr lang="en-US" sz="2800" b="1" kern="1200" dirty="0">
            <a:solidFill>
              <a:schemeClr val="accent6">
                <a:lumMod val="50000"/>
              </a:schemeClr>
            </a:solidFill>
            <a:latin typeface="Times New Roman" panose="02020603050405020304" pitchFamily="18" charset="0"/>
            <a:cs typeface="Times New Roman" panose="02020603050405020304" pitchFamily="18" charset="0"/>
          </a:endParaRPr>
        </a:p>
      </dsp:txBody>
      <dsp:txXfrm>
        <a:off x="5015388" y="2418120"/>
        <a:ext cx="1736151" cy="1310407"/>
      </dsp:txXfrm>
    </dsp:sp>
    <dsp:sp modelId="{4FCBF59F-A7AE-436B-B91E-240CDD0D91CA}">
      <dsp:nvSpPr>
        <dsp:cNvPr id="0" name=""/>
        <dsp:cNvSpPr/>
      </dsp:nvSpPr>
      <dsp:spPr>
        <a:xfrm rot="10922730">
          <a:off x="4274795" y="2504509"/>
          <a:ext cx="392349" cy="603174"/>
        </a:xfrm>
        <a:prstGeom prst="rightArrow">
          <a:avLst>
            <a:gd name="adj1" fmla="val 60000"/>
            <a:gd name="adj2" fmla="val 50000"/>
          </a:avLst>
        </a:prstGeom>
        <a:solidFill>
          <a:srgbClr val="FFFF00"/>
        </a:solid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10800000">
        <a:off x="4392462" y="2627245"/>
        <a:ext cx="274644" cy="361904"/>
      </dsp:txXfrm>
    </dsp:sp>
    <dsp:sp modelId="{EF6CA19A-EED3-4C88-802E-E7BD6875E36A}">
      <dsp:nvSpPr>
        <dsp:cNvPr id="0" name=""/>
        <dsp:cNvSpPr/>
      </dsp:nvSpPr>
      <dsp:spPr>
        <a:xfrm>
          <a:off x="1547110" y="2016098"/>
          <a:ext cx="2706043" cy="1901345"/>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mn-MN" sz="1400" b="1" kern="1200" dirty="0">
              <a:solidFill>
                <a:schemeClr val="tx1"/>
              </a:solidFill>
              <a:latin typeface="Times New Roman" panose="02020603050405020304" pitchFamily="18" charset="0"/>
              <a:cs typeface="Times New Roman" panose="02020603050405020304" pitchFamily="18" charset="0"/>
            </a:rPr>
            <a:t>ҮНДСЭН ҮЙЛ АЖИЛЛАГААНЫ ХОЛБОГДОЛТОЙ  “А” ТУШААЛ  </a:t>
          </a:r>
          <a:r>
            <a:rPr lang="mn-MN" sz="3600" b="1" kern="1200" dirty="0">
              <a:solidFill>
                <a:schemeClr val="tx1"/>
              </a:solidFill>
              <a:latin typeface="Times New Roman" panose="02020603050405020304" pitchFamily="18" charset="0"/>
              <a:cs typeface="Times New Roman" panose="02020603050405020304" pitchFamily="18" charset="0"/>
            </a:rPr>
            <a:t>18</a:t>
          </a:r>
          <a:endParaRPr lang="en-US" sz="3600" b="1" kern="1200" dirty="0">
            <a:solidFill>
              <a:schemeClr val="tx1"/>
            </a:solidFill>
            <a:latin typeface="Times New Roman" panose="02020603050405020304" pitchFamily="18" charset="0"/>
            <a:cs typeface="Times New Roman" panose="02020603050405020304" pitchFamily="18" charset="0"/>
          </a:endParaRPr>
        </a:p>
      </dsp:txBody>
      <dsp:txXfrm>
        <a:off x="1943401" y="2294544"/>
        <a:ext cx="1913461" cy="1344453"/>
      </dsp:txXfrm>
    </dsp:sp>
    <dsp:sp modelId="{BE9539AB-8DA0-4797-86CE-8F8AF699423F}">
      <dsp:nvSpPr>
        <dsp:cNvPr id="0" name=""/>
        <dsp:cNvSpPr/>
      </dsp:nvSpPr>
      <dsp:spPr>
        <a:xfrm rot="2243440" flipV="1">
          <a:off x="6788877" y="3631785"/>
          <a:ext cx="798223" cy="584732"/>
        </a:xfrm>
        <a:prstGeom prst="rightArrow">
          <a:avLst>
            <a:gd name="adj1" fmla="val 60000"/>
            <a:gd name="adj2" fmla="val 50000"/>
          </a:avLst>
        </a:prstGeom>
        <a:solidFill>
          <a:srgbClr val="FFFF00"/>
        </a:solid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10800000">
        <a:off x="6806900" y="3695469"/>
        <a:ext cx="622803" cy="350840"/>
      </dsp:txXfrm>
    </dsp:sp>
    <dsp:sp modelId="{709442D9-CB72-4CE7-AF50-1AD42C048475}">
      <dsp:nvSpPr>
        <dsp:cNvPr id="0" name=""/>
        <dsp:cNvSpPr/>
      </dsp:nvSpPr>
      <dsp:spPr>
        <a:xfrm>
          <a:off x="7383334" y="3864749"/>
          <a:ext cx="2126707" cy="2112759"/>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mn-MN" sz="1800" b="1" kern="1200" dirty="0">
              <a:solidFill>
                <a:schemeClr val="tx1"/>
              </a:solidFill>
              <a:latin typeface="Times New Roman" panose="02020603050405020304" pitchFamily="18" charset="0"/>
              <a:cs typeface="Times New Roman" panose="02020603050405020304" pitchFamily="18" charset="0"/>
            </a:rPr>
            <a:t>ЯВУУЛСАН БИЧИГ  </a:t>
          </a:r>
          <a:r>
            <a:rPr lang="mn-MN" sz="3200" b="1" kern="1200" dirty="0">
              <a:solidFill>
                <a:schemeClr val="tx1"/>
              </a:solidFill>
              <a:latin typeface="Times New Roman" panose="02020603050405020304" pitchFamily="18" charset="0"/>
              <a:cs typeface="Times New Roman" panose="02020603050405020304" pitchFamily="18" charset="0"/>
            </a:rPr>
            <a:t>87</a:t>
          </a:r>
          <a:endParaRPr lang="en-US" sz="1400" b="1" kern="1200" dirty="0">
            <a:solidFill>
              <a:schemeClr val="tx1"/>
            </a:solidFill>
          </a:endParaRPr>
        </a:p>
      </dsp:txBody>
      <dsp:txXfrm>
        <a:off x="7694783" y="4174155"/>
        <a:ext cx="1503809" cy="1493947"/>
      </dsp:txXfrm>
    </dsp:sp>
    <dsp:sp modelId="{988D7C15-68F5-43AE-A22A-366BE26837B3}">
      <dsp:nvSpPr>
        <dsp:cNvPr id="0" name=""/>
        <dsp:cNvSpPr/>
      </dsp:nvSpPr>
      <dsp:spPr>
        <a:xfrm rot="5220048">
          <a:off x="5638699" y="4144494"/>
          <a:ext cx="748415" cy="579029"/>
        </a:xfrm>
        <a:prstGeom prst="rightArrow">
          <a:avLst>
            <a:gd name="adj1" fmla="val 60000"/>
            <a:gd name="adj2" fmla="val 50000"/>
          </a:avLst>
        </a:prstGeom>
        <a:solidFill>
          <a:srgbClr val="FFFF00"/>
        </a:solid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721009" y="4173564"/>
        <a:ext cx="574706" cy="347417"/>
      </dsp:txXfrm>
    </dsp:sp>
    <dsp:sp modelId="{F398A482-1612-423A-9D71-61F025002BF9}">
      <dsp:nvSpPr>
        <dsp:cNvPr id="0" name=""/>
        <dsp:cNvSpPr/>
      </dsp:nvSpPr>
      <dsp:spPr>
        <a:xfrm flipH="1">
          <a:off x="4841544" y="4826062"/>
          <a:ext cx="2343775" cy="1455748"/>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mn-MN" sz="1600" b="1" kern="1200" dirty="0">
              <a:solidFill>
                <a:schemeClr val="tx1"/>
              </a:solidFill>
              <a:latin typeface="Times New Roman" panose="02020603050405020304" pitchFamily="18" charset="0"/>
              <a:cs typeface="Times New Roman" panose="02020603050405020304" pitchFamily="18" charset="0"/>
            </a:rPr>
            <a:t>ӨРГӨДӨЛ ГОМДОЛ  </a:t>
          </a:r>
          <a:r>
            <a:rPr lang="mn-MN" sz="3200" b="1" kern="1200" dirty="0">
              <a:solidFill>
                <a:schemeClr val="tx1"/>
              </a:solidFill>
              <a:latin typeface="Times New Roman" panose="02020603050405020304" pitchFamily="18" charset="0"/>
              <a:cs typeface="Times New Roman" panose="02020603050405020304" pitchFamily="18" charset="0"/>
            </a:rPr>
            <a:t>11</a:t>
          </a:r>
          <a:endParaRPr lang="en-US" sz="3200" b="1" kern="1200" dirty="0">
            <a:solidFill>
              <a:schemeClr val="tx1"/>
            </a:solidFill>
            <a:latin typeface="Times New Roman" panose="02020603050405020304" pitchFamily="18" charset="0"/>
            <a:cs typeface="Times New Roman" panose="02020603050405020304" pitchFamily="18" charset="0"/>
          </a:endParaRPr>
        </a:p>
      </dsp:txBody>
      <dsp:txXfrm>
        <a:off x="5184782" y="5039251"/>
        <a:ext cx="1657299" cy="1029370"/>
      </dsp:txXfrm>
    </dsp:sp>
    <dsp:sp modelId="{F5484F71-1623-4939-9053-993BEE1E9497}">
      <dsp:nvSpPr>
        <dsp:cNvPr id="0" name=""/>
        <dsp:cNvSpPr/>
      </dsp:nvSpPr>
      <dsp:spPr>
        <a:xfrm rot="8434254">
          <a:off x="4290200" y="3892919"/>
          <a:ext cx="777422" cy="579029"/>
        </a:xfrm>
        <a:prstGeom prst="rightArrow">
          <a:avLst>
            <a:gd name="adj1" fmla="val 60000"/>
            <a:gd name="adj2" fmla="val 50000"/>
          </a:avLst>
        </a:prstGeom>
        <a:solidFill>
          <a:srgbClr val="FFFF00"/>
        </a:solid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4444142" y="3953562"/>
        <a:ext cx="603713" cy="347417"/>
      </dsp:txXfrm>
    </dsp:sp>
    <dsp:sp modelId="{410D961E-B27C-4CDD-991C-4326AE188232}">
      <dsp:nvSpPr>
        <dsp:cNvPr id="0" name=""/>
        <dsp:cNvSpPr/>
      </dsp:nvSpPr>
      <dsp:spPr>
        <a:xfrm>
          <a:off x="2339520" y="4033698"/>
          <a:ext cx="2232907" cy="2071307"/>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mn-MN" sz="1800" b="1" kern="1200" dirty="0">
              <a:solidFill>
                <a:schemeClr val="tx1"/>
              </a:solidFill>
              <a:latin typeface="Times New Roman" panose="02020603050405020304" pitchFamily="18" charset="0"/>
              <a:cs typeface="Times New Roman" panose="02020603050405020304" pitchFamily="18" charset="0"/>
            </a:rPr>
            <a:t>ИРСЭН БИЧИГ  </a:t>
          </a:r>
          <a:r>
            <a:rPr lang="mn-MN" sz="3200" b="1" kern="1200" dirty="0">
              <a:solidFill>
                <a:schemeClr val="tx1"/>
              </a:solidFill>
              <a:latin typeface="Times New Roman" panose="02020603050405020304" pitchFamily="18" charset="0"/>
              <a:cs typeface="Times New Roman" panose="02020603050405020304" pitchFamily="18" charset="0"/>
            </a:rPr>
            <a:t>56</a:t>
          </a:r>
          <a:endParaRPr lang="en-US" sz="3200" b="1" kern="1200" dirty="0">
            <a:solidFill>
              <a:schemeClr val="tx1"/>
            </a:solidFill>
            <a:latin typeface="Times New Roman" panose="02020603050405020304" pitchFamily="18" charset="0"/>
            <a:cs typeface="Times New Roman" panose="02020603050405020304" pitchFamily="18" charset="0"/>
          </a:endParaRPr>
        </a:p>
      </dsp:txBody>
      <dsp:txXfrm>
        <a:off x="2666522" y="4337034"/>
        <a:ext cx="1578903" cy="1464635"/>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758E72-2E52-42EB-9D9B-6898B73D9C7A}" type="datetimeFigureOut">
              <a:rPr lang="en-US" smtClean="0"/>
              <a:t>6/16/2021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BAAB4D-B5E6-49B4-B426-983F8FA058E6}" type="slidenum">
              <a:rPr lang="en-US" smtClean="0"/>
              <a:t>‹#›</a:t>
            </a:fld>
            <a:endParaRPr lang="en-US"/>
          </a:p>
        </p:txBody>
      </p:sp>
    </p:spTree>
    <p:extLst>
      <p:ext uri="{BB962C8B-B14F-4D97-AF65-F5344CB8AC3E}">
        <p14:creationId xmlns:p14="http://schemas.microsoft.com/office/powerpoint/2010/main" val="2312939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05C8F1-6059-4838-A331-62E37B9BCC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26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487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0022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640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grpSp>
        <p:nvGrpSpPr>
          <p:cNvPr id="25" name="Graphic 23">
            <a:extLst>
              <a:ext uri="{FF2B5EF4-FFF2-40B4-BE49-F238E27FC236}">
                <a16:creationId xmlns:a16="http://schemas.microsoft.com/office/drawing/2014/main" id="{47C3B2E9-ECBE-41AD-AEEB-38E82FC382A0}"/>
              </a:ext>
            </a:extLst>
          </p:cNvPr>
          <p:cNvGrpSpPr/>
          <p:nvPr/>
        </p:nvGrpSpPr>
        <p:grpSpPr>
          <a:xfrm>
            <a:off x="-12700" y="-12700"/>
            <a:ext cx="12212320" cy="6882130"/>
            <a:chOff x="-12700" y="-12700"/>
            <a:chExt cx="12212320" cy="6882130"/>
          </a:xfrm>
        </p:grpSpPr>
        <p:sp>
          <p:nvSpPr>
            <p:cNvPr id="38" name="Freeform: Shape 37">
              <a:extLst>
                <a:ext uri="{FF2B5EF4-FFF2-40B4-BE49-F238E27FC236}">
                  <a16:creationId xmlns:a16="http://schemas.microsoft.com/office/drawing/2014/main" id="{FD75D72D-60C9-4FC2-B3B6-BBC407A1E87C}"/>
                </a:ext>
              </a:extLst>
            </p:cNvPr>
            <p:cNvSpPr/>
            <p:nvPr/>
          </p:nvSpPr>
          <p:spPr>
            <a:xfrm>
              <a:off x="6134100" y="2558390"/>
              <a:ext cx="6057900" cy="2717800"/>
            </a:xfrm>
            <a:custGeom>
              <a:avLst/>
              <a:gdLst>
                <a:gd name="connsiteX0" fmla="*/ 12700 w 6057900"/>
                <a:gd name="connsiteY0" fmla="*/ 1852320 h 2717800"/>
                <a:gd name="connsiteX1" fmla="*/ 6055360 w 6057900"/>
                <a:gd name="connsiteY1" fmla="*/ 2705760 h 2717800"/>
                <a:gd name="connsiteX2" fmla="*/ 6055360 w 6057900"/>
                <a:gd name="connsiteY2" fmla="*/ 664870 h 2717800"/>
                <a:gd name="connsiteX3" fmla="*/ 486410 w 6057900"/>
                <a:gd name="connsiteY3" fmla="*/ 33680 h 2717800"/>
                <a:gd name="connsiteX4" fmla="*/ 12700 w 6057900"/>
                <a:gd name="connsiteY4" fmla="*/ 185232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2717800">
                  <a:moveTo>
                    <a:pt x="12700" y="1852320"/>
                  </a:moveTo>
                  <a:cubicBezTo>
                    <a:pt x="12700" y="1852320"/>
                    <a:pt x="1485900" y="1508150"/>
                    <a:pt x="6055360" y="2705760"/>
                  </a:cubicBezTo>
                  <a:lnTo>
                    <a:pt x="6055360" y="664870"/>
                  </a:lnTo>
                  <a:cubicBezTo>
                    <a:pt x="2434590" y="-165710"/>
                    <a:pt x="486410" y="33680"/>
                    <a:pt x="486410" y="33680"/>
                  </a:cubicBezTo>
                  <a:lnTo>
                    <a:pt x="12700" y="1852320"/>
                  </a:lnTo>
                  <a:close/>
                </a:path>
              </a:pathLst>
            </a:custGeom>
            <a:gradFill>
              <a:gsLst>
                <a:gs pos="0">
                  <a:schemeClr val="accent2">
                    <a:alpha val="5000"/>
                  </a:schemeClr>
                </a:gs>
                <a:gs pos="100000">
                  <a:schemeClr val="accent1">
                    <a:alpha val="40000"/>
                  </a:schemeClr>
                </a:gs>
              </a:gsLst>
              <a:lin ang="1080000" scaled="0"/>
            </a:gradFill>
            <a:ln w="12700" cap="flat">
              <a:noFill/>
              <a:prstDash val="solid"/>
              <a:miter/>
            </a:ln>
          </p:spPr>
          <p:txBody>
            <a:bodyPr rtlCol="0" anchor="ctr"/>
            <a:lstStyle/>
            <a:p>
              <a:endParaRPr lang="en-US" noProof="0" dirty="0"/>
            </a:p>
          </p:txBody>
        </p:sp>
        <p:sp>
          <p:nvSpPr>
            <p:cNvPr id="40" name="Freeform: Shape 39">
              <a:extLst>
                <a:ext uri="{FF2B5EF4-FFF2-40B4-BE49-F238E27FC236}">
                  <a16:creationId xmlns:a16="http://schemas.microsoft.com/office/drawing/2014/main" id="{6DDD47AF-7D6B-4DDA-844C-9F41D60507B7}"/>
                </a:ext>
              </a:extLst>
            </p:cNvPr>
            <p:cNvSpPr/>
            <p:nvPr/>
          </p:nvSpPr>
          <p:spPr>
            <a:xfrm>
              <a:off x="5767070" y="5688330"/>
              <a:ext cx="1130300" cy="1181100"/>
            </a:xfrm>
            <a:custGeom>
              <a:avLst/>
              <a:gdLst>
                <a:gd name="connsiteX0" fmla="*/ 1127760 w 1130300"/>
                <a:gd name="connsiteY0" fmla="*/ 12700 h 1181100"/>
                <a:gd name="connsiteX1" fmla="*/ 1127760 w 1130300"/>
                <a:gd name="connsiteY1" fmla="*/ 12700 h 1181100"/>
                <a:gd name="connsiteX2" fmla="*/ 547370 w 1130300"/>
                <a:gd name="connsiteY2" fmla="*/ 491490 h 1181100"/>
                <a:gd name="connsiteX3" fmla="*/ 12700 w 1130300"/>
                <a:gd name="connsiteY3" fmla="*/ 1169670 h 1181100"/>
                <a:gd name="connsiteX4" fmla="*/ 435610 w 1130300"/>
                <a:gd name="connsiteY4" fmla="*/ 1169670 h 1181100"/>
                <a:gd name="connsiteX5" fmla="*/ 835660 w 1130300"/>
                <a:gd name="connsiteY5" fmla="*/ 67056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300" h="1181100">
                  <a:moveTo>
                    <a:pt x="1127760" y="12700"/>
                  </a:moveTo>
                  <a:lnTo>
                    <a:pt x="1127760" y="12700"/>
                  </a:lnTo>
                  <a:lnTo>
                    <a:pt x="547370" y="491490"/>
                  </a:lnTo>
                  <a:lnTo>
                    <a:pt x="12700" y="1169670"/>
                  </a:lnTo>
                  <a:lnTo>
                    <a:pt x="435610" y="1169670"/>
                  </a:lnTo>
                  <a:lnTo>
                    <a:pt x="835660" y="670560"/>
                  </a:lnTo>
                  <a:close/>
                </a:path>
              </a:pathLst>
            </a:custGeom>
            <a:gradFill>
              <a:gsLst>
                <a:gs pos="100000">
                  <a:schemeClr val="accent3">
                    <a:alpha val="20000"/>
                  </a:schemeClr>
                </a:gs>
                <a:gs pos="0">
                  <a:schemeClr val="accent3">
                    <a:alpha val="5000"/>
                  </a:schemeClr>
                </a:gs>
              </a:gsLst>
              <a:lin ang="7440000" scaled="0"/>
            </a:gradFill>
            <a:ln w="12700" cap="flat">
              <a:noFill/>
              <a:prstDash val="solid"/>
              <a:miter/>
            </a:ln>
          </p:spPr>
          <p:txBody>
            <a:bodyPr rtlCol="0" anchor="ctr"/>
            <a:lstStyle/>
            <a:p>
              <a:endParaRPr lang="en-US" noProof="0" dirty="0"/>
            </a:p>
          </p:txBody>
        </p:sp>
        <p:sp>
          <p:nvSpPr>
            <p:cNvPr id="41" name="Freeform: Shape 40">
              <a:extLst>
                <a:ext uri="{FF2B5EF4-FFF2-40B4-BE49-F238E27FC236}">
                  <a16:creationId xmlns:a16="http://schemas.microsoft.com/office/drawing/2014/main" id="{AB869A0C-2A0A-4F44-91DF-7D2812AC06CB}"/>
                </a:ext>
              </a:extLst>
            </p:cNvPr>
            <p:cNvSpPr/>
            <p:nvPr/>
          </p:nvSpPr>
          <p:spPr>
            <a:xfrm>
              <a:off x="-12700" y="492760"/>
              <a:ext cx="2692400" cy="762000"/>
            </a:xfrm>
            <a:custGeom>
              <a:avLst/>
              <a:gdLst>
                <a:gd name="connsiteX0" fmla="*/ 12700 w 2692400"/>
                <a:gd name="connsiteY0" fmla="*/ 429260 h 762000"/>
                <a:gd name="connsiteX1" fmla="*/ 12700 w 2692400"/>
                <a:gd name="connsiteY1" fmla="*/ 759460 h 762000"/>
                <a:gd name="connsiteX2" fmla="*/ 2044700 w 2692400"/>
                <a:gd name="connsiteY2" fmla="*/ 334010 h 762000"/>
                <a:gd name="connsiteX3" fmla="*/ 2689860 w 2692400"/>
                <a:gd name="connsiteY3" fmla="*/ 12700 h 762000"/>
                <a:gd name="connsiteX4" fmla="*/ 2689860 w 2692400"/>
                <a:gd name="connsiteY4" fmla="*/ 12700 h 762000"/>
                <a:gd name="connsiteX5" fmla="*/ 1936750 w 2692400"/>
                <a:gd name="connsiteY5" fmla="*/ 127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762000">
                  <a:moveTo>
                    <a:pt x="12700" y="429260"/>
                  </a:moveTo>
                  <a:lnTo>
                    <a:pt x="12700" y="759460"/>
                  </a:lnTo>
                  <a:lnTo>
                    <a:pt x="2044700" y="334010"/>
                  </a:lnTo>
                  <a:lnTo>
                    <a:pt x="2689860" y="12700"/>
                  </a:lnTo>
                  <a:lnTo>
                    <a:pt x="2689860" y="12700"/>
                  </a:lnTo>
                  <a:lnTo>
                    <a:pt x="1936750" y="12700"/>
                  </a:lnTo>
                  <a:close/>
                </a:path>
              </a:pathLst>
            </a:custGeom>
            <a:gradFill>
              <a:gsLst>
                <a:gs pos="100000">
                  <a:schemeClr val="tx2">
                    <a:alpha val="20000"/>
                  </a:schemeClr>
                </a:gs>
                <a:gs pos="0">
                  <a:schemeClr val="tx2">
                    <a:alpha val="5000"/>
                  </a:schemeClr>
                </a:gs>
              </a:gsLst>
              <a:lin ang="9840000" scaled="0"/>
            </a:gradFill>
            <a:ln w="12700" cap="flat">
              <a:noFill/>
              <a:prstDash val="solid"/>
              <a:miter/>
            </a:ln>
          </p:spPr>
          <p:txBody>
            <a:bodyPr rtlCol="0" anchor="ctr"/>
            <a:lstStyle/>
            <a:p>
              <a:endParaRPr lang="en-US" noProof="0" dirty="0"/>
            </a:p>
          </p:txBody>
        </p:sp>
        <p:sp>
          <p:nvSpPr>
            <p:cNvPr id="36" name="Freeform: Shape 35">
              <a:extLst>
                <a:ext uri="{FF2B5EF4-FFF2-40B4-BE49-F238E27FC236}">
                  <a16:creationId xmlns:a16="http://schemas.microsoft.com/office/drawing/2014/main" id="{863DDEEC-D329-48E8-AB64-F011639C386A}"/>
                </a:ext>
              </a:extLst>
            </p:cNvPr>
            <p:cNvSpPr/>
            <p:nvPr/>
          </p:nvSpPr>
          <p:spPr>
            <a:xfrm>
              <a:off x="7642860" y="-12700"/>
              <a:ext cx="1282700" cy="1231900"/>
            </a:xfrm>
            <a:custGeom>
              <a:avLst/>
              <a:gdLst>
                <a:gd name="connsiteX0" fmla="*/ 12700 w 1282700"/>
                <a:gd name="connsiteY0" fmla="*/ 1226820 h 1231900"/>
                <a:gd name="connsiteX1" fmla="*/ 613410 w 1282700"/>
                <a:gd name="connsiteY1" fmla="*/ 773430 h 1231900"/>
                <a:gd name="connsiteX2" fmla="*/ 1270000 w 1282700"/>
                <a:gd name="connsiteY2" fmla="*/ 12700 h 1231900"/>
                <a:gd name="connsiteX3" fmla="*/ 831850 w 1282700"/>
                <a:gd name="connsiteY3" fmla="*/ 12700 h 1231900"/>
                <a:gd name="connsiteX4" fmla="*/ 334010 w 1282700"/>
                <a:gd name="connsiteY4" fmla="*/ 581660 h 123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700" h="1231900">
                  <a:moveTo>
                    <a:pt x="12700" y="1226820"/>
                  </a:moveTo>
                  <a:lnTo>
                    <a:pt x="613410" y="773430"/>
                  </a:lnTo>
                  <a:lnTo>
                    <a:pt x="1270000" y="12700"/>
                  </a:lnTo>
                  <a:lnTo>
                    <a:pt x="831850" y="12700"/>
                  </a:lnTo>
                  <a:lnTo>
                    <a:pt x="334010" y="581660"/>
                  </a:lnTo>
                  <a:close/>
                </a:path>
              </a:pathLst>
            </a:custGeom>
            <a:gradFill>
              <a:gsLst>
                <a:gs pos="100000">
                  <a:schemeClr val="bg2">
                    <a:alpha val="20000"/>
                  </a:schemeClr>
                </a:gs>
                <a:gs pos="0">
                  <a:schemeClr val="bg2">
                    <a:alpha val="5000"/>
                  </a:schemeClr>
                </a:gs>
              </a:gsLst>
              <a:lin ang="3120000" scaled="0"/>
            </a:gradFill>
            <a:ln w="12700" cap="flat">
              <a:noFill/>
              <a:prstDash val="solid"/>
              <a:miter/>
            </a:ln>
          </p:spPr>
          <p:txBody>
            <a:bodyPr rtlCol="0" anchor="ctr"/>
            <a:lstStyle/>
            <a:p>
              <a:endParaRPr lang="en-US" noProof="0" dirty="0"/>
            </a:p>
          </p:txBody>
        </p:sp>
        <p:sp>
          <p:nvSpPr>
            <p:cNvPr id="37" name="Freeform: Shape 36">
              <a:extLst>
                <a:ext uri="{FF2B5EF4-FFF2-40B4-BE49-F238E27FC236}">
                  <a16:creationId xmlns:a16="http://schemas.microsoft.com/office/drawing/2014/main" id="{B7B80AAE-AECF-4ED8-AF96-F4934E33F6FD}"/>
                </a:ext>
              </a:extLst>
            </p:cNvPr>
            <p:cNvSpPr/>
            <p:nvPr/>
          </p:nvSpPr>
          <p:spPr>
            <a:xfrm>
              <a:off x="8820150" y="-12700"/>
              <a:ext cx="2349500" cy="1943100"/>
            </a:xfrm>
            <a:custGeom>
              <a:avLst/>
              <a:gdLst>
                <a:gd name="connsiteX0" fmla="*/ 12700 w 2349500"/>
                <a:gd name="connsiteY0" fmla="*/ 1560830 h 1943100"/>
                <a:gd name="connsiteX1" fmla="*/ 1536700 w 2349500"/>
                <a:gd name="connsiteY1" fmla="*/ 1941830 h 1943100"/>
                <a:gd name="connsiteX2" fmla="*/ 2346960 w 2349500"/>
                <a:gd name="connsiteY2" fmla="*/ 68580 h 1943100"/>
                <a:gd name="connsiteX3" fmla="*/ 1965960 w 2349500"/>
                <a:gd name="connsiteY3" fmla="*/ 12700 h 1943100"/>
                <a:gd name="connsiteX4" fmla="*/ 939800 w 2349500"/>
                <a:gd name="connsiteY4" fmla="*/ 12700 h 1943100"/>
                <a:gd name="connsiteX5" fmla="*/ 12700 w 2349500"/>
                <a:gd name="connsiteY5" fmla="*/ 156083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500" h="1943100">
                  <a:moveTo>
                    <a:pt x="12700" y="1560830"/>
                  </a:moveTo>
                  <a:cubicBezTo>
                    <a:pt x="12700" y="1560830"/>
                    <a:pt x="1094740" y="1871980"/>
                    <a:pt x="1536700" y="1941830"/>
                  </a:cubicBezTo>
                  <a:cubicBezTo>
                    <a:pt x="2020570" y="1625600"/>
                    <a:pt x="2346960" y="68580"/>
                    <a:pt x="2346960" y="68580"/>
                  </a:cubicBezTo>
                  <a:cubicBezTo>
                    <a:pt x="2346960" y="68580"/>
                    <a:pt x="2222500" y="40640"/>
                    <a:pt x="1965960" y="12700"/>
                  </a:cubicBezTo>
                  <a:lnTo>
                    <a:pt x="939800" y="12700"/>
                  </a:lnTo>
                  <a:cubicBezTo>
                    <a:pt x="664210" y="1154430"/>
                    <a:pt x="12700" y="1560830"/>
                    <a:pt x="12700" y="1560830"/>
                  </a:cubicBezTo>
                  <a:close/>
                </a:path>
              </a:pathLst>
            </a:custGeom>
            <a:gradFill>
              <a:gsLst>
                <a:gs pos="0">
                  <a:schemeClr val="accent3">
                    <a:alpha val="40000"/>
                  </a:schemeClr>
                </a:gs>
                <a:gs pos="100000">
                  <a:schemeClr val="accent3">
                    <a:alpha val="5000"/>
                  </a:schemeClr>
                </a:gs>
              </a:gsLst>
              <a:lin ang="5940000" scaled="0"/>
            </a:gradFill>
            <a:ln w="12700" cap="flat">
              <a:noFill/>
              <a:prstDash val="solid"/>
              <a:miter/>
            </a:ln>
          </p:spPr>
          <p:txBody>
            <a:bodyPr rtlCol="0" anchor="ctr"/>
            <a:lstStyle/>
            <a:p>
              <a:endParaRPr lang="en-US" noProof="0" dirty="0"/>
            </a:p>
          </p:txBody>
        </p:sp>
        <p:sp>
          <p:nvSpPr>
            <p:cNvPr id="39" name="Freeform: Shape 38">
              <a:extLst>
                <a:ext uri="{FF2B5EF4-FFF2-40B4-BE49-F238E27FC236}">
                  <a16:creationId xmlns:a16="http://schemas.microsoft.com/office/drawing/2014/main" id="{DC335455-9900-4BAE-AB3E-1CA284A4BA15}"/>
                </a:ext>
              </a:extLst>
            </p:cNvPr>
            <p:cNvSpPr/>
            <p:nvPr/>
          </p:nvSpPr>
          <p:spPr>
            <a:xfrm>
              <a:off x="7265670" y="5240886"/>
              <a:ext cx="4927600" cy="1193800"/>
            </a:xfrm>
            <a:custGeom>
              <a:avLst/>
              <a:gdLst>
                <a:gd name="connsiteX0" fmla="*/ 204470 w 4927600"/>
                <a:gd name="connsiteY0" fmla="*/ 13105 h 1193800"/>
                <a:gd name="connsiteX1" fmla="*/ 12700 w 4927600"/>
                <a:gd name="connsiteY1" fmla="*/ 786535 h 1193800"/>
                <a:gd name="connsiteX2" fmla="*/ 4923790 w 4927600"/>
                <a:gd name="connsiteY2" fmla="*/ 1181505 h 1193800"/>
                <a:gd name="connsiteX3" fmla="*/ 4923790 w 4927600"/>
                <a:gd name="connsiteY3" fmla="*/ 366164 h 1193800"/>
                <a:gd name="connsiteX4" fmla="*/ 204470 w 4927600"/>
                <a:gd name="connsiteY4" fmla="*/ 13105 h 119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7600" h="1193800">
                  <a:moveTo>
                    <a:pt x="204470" y="13105"/>
                  </a:moveTo>
                  <a:lnTo>
                    <a:pt x="12700" y="786535"/>
                  </a:lnTo>
                  <a:cubicBezTo>
                    <a:pt x="12700" y="786535"/>
                    <a:pt x="2622550" y="715414"/>
                    <a:pt x="4923790" y="1181505"/>
                  </a:cubicBezTo>
                  <a:lnTo>
                    <a:pt x="4923790" y="366164"/>
                  </a:lnTo>
                  <a:cubicBezTo>
                    <a:pt x="2410461" y="-13565"/>
                    <a:pt x="204470" y="13105"/>
                    <a:pt x="204470" y="13105"/>
                  </a:cubicBezTo>
                  <a:close/>
                </a:path>
              </a:pathLst>
            </a:custGeom>
            <a:gradFill>
              <a:gsLst>
                <a:gs pos="100000">
                  <a:schemeClr val="tx2">
                    <a:alpha val="40000"/>
                  </a:schemeClr>
                </a:gs>
                <a:gs pos="0">
                  <a:schemeClr val="tx2">
                    <a:alpha val="5000"/>
                  </a:schemeClr>
                </a:gs>
              </a:gsLst>
              <a:lin ang="900000" scaled="0"/>
            </a:gradFill>
            <a:ln w="12700" cap="flat">
              <a:noFill/>
              <a:prstDash val="solid"/>
              <a:miter/>
            </a:ln>
          </p:spPr>
          <p:txBody>
            <a:bodyPr rtlCol="0" anchor="ctr"/>
            <a:lstStyle/>
            <a:p>
              <a:endParaRPr lang="en-US" noProof="0" dirty="0"/>
            </a:p>
          </p:txBody>
        </p:sp>
        <p:sp>
          <p:nvSpPr>
            <p:cNvPr id="26" name="Freeform: Shape 25">
              <a:extLst>
                <a:ext uri="{FF2B5EF4-FFF2-40B4-BE49-F238E27FC236}">
                  <a16:creationId xmlns:a16="http://schemas.microsoft.com/office/drawing/2014/main" id="{7997994A-3EFC-4653-B5D9-345ADEF9A1E8}"/>
                </a:ext>
              </a:extLst>
            </p:cNvPr>
            <p:cNvSpPr/>
            <p:nvPr/>
          </p:nvSpPr>
          <p:spPr>
            <a:xfrm>
              <a:off x="0" y="4398010"/>
              <a:ext cx="6605059" cy="2459990"/>
            </a:xfrm>
            <a:custGeom>
              <a:avLst/>
              <a:gdLst>
                <a:gd name="connsiteX0" fmla="*/ 6399530 w 6616700"/>
                <a:gd name="connsiteY0" fmla="*/ 12700 h 2476500"/>
                <a:gd name="connsiteX1" fmla="*/ 12700 w 6616700"/>
                <a:gd name="connsiteY1" fmla="*/ 1666240 h 2476500"/>
                <a:gd name="connsiteX2" fmla="*/ 12700 w 6616700"/>
                <a:gd name="connsiteY2" fmla="*/ 2472690 h 2476500"/>
                <a:gd name="connsiteX3" fmla="*/ 1996440 w 6616700"/>
                <a:gd name="connsiteY3" fmla="*/ 2472690 h 2476500"/>
                <a:gd name="connsiteX4" fmla="*/ 6606540 w 6616700"/>
                <a:gd name="connsiteY4" fmla="*/ 1192530 h 2476500"/>
                <a:gd name="connsiteX5" fmla="*/ 6399530 w 6616700"/>
                <a:gd name="connsiteY5" fmla="*/ 12700 h 2476500"/>
                <a:gd name="connsiteX0" fmla="*/ 6386830 w 6605059"/>
                <a:gd name="connsiteY0" fmla="*/ 0 h 2459990"/>
                <a:gd name="connsiteX1" fmla="*/ 0 w 6605059"/>
                <a:gd name="connsiteY1" fmla="*/ 1653540 h 2459990"/>
                <a:gd name="connsiteX2" fmla="*/ 0 w 6605059"/>
                <a:gd name="connsiteY2" fmla="*/ 2459990 h 2459990"/>
                <a:gd name="connsiteX3" fmla="*/ 1983740 w 6605059"/>
                <a:gd name="connsiteY3" fmla="*/ 2459990 h 2459990"/>
                <a:gd name="connsiteX4" fmla="*/ 6605059 w 6605059"/>
                <a:gd name="connsiteY4" fmla="*/ 1157391 h 2459990"/>
                <a:gd name="connsiteX5" fmla="*/ 6386830 w 6605059"/>
                <a:gd name="connsiteY5" fmla="*/ 0 h 2459990"/>
                <a:gd name="connsiteX0" fmla="*/ 6386830 w 6605059"/>
                <a:gd name="connsiteY0" fmla="*/ 0 h 2459990"/>
                <a:gd name="connsiteX1" fmla="*/ 0 w 6605059"/>
                <a:gd name="connsiteY1" fmla="*/ 1653540 h 2459990"/>
                <a:gd name="connsiteX2" fmla="*/ 0 w 6605059"/>
                <a:gd name="connsiteY2" fmla="*/ 2459990 h 2459990"/>
                <a:gd name="connsiteX3" fmla="*/ 1983740 w 6605059"/>
                <a:gd name="connsiteY3" fmla="*/ 2459990 h 2459990"/>
                <a:gd name="connsiteX4" fmla="*/ 6605059 w 6605059"/>
                <a:gd name="connsiteY4" fmla="*/ 1148976 h 2459990"/>
                <a:gd name="connsiteX5" fmla="*/ 6386830 w 6605059"/>
                <a:gd name="connsiteY5" fmla="*/ 0 h 245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5059" h="2459990">
                  <a:moveTo>
                    <a:pt x="6386830" y="0"/>
                  </a:moveTo>
                  <a:cubicBezTo>
                    <a:pt x="2965450" y="420370"/>
                    <a:pt x="524510" y="1424940"/>
                    <a:pt x="0" y="1653540"/>
                  </a:cubicBezTo>
                  <a:lnTo>
                    <a:pt x="0" y="2459990"/>
                  </a:lnTo>
                  <a:lnTo>
                    <a:pt x="1983740" y="2459990"/>
                  </a:lnTo>
                  <a:cubicBezTo>
                    <a:pt x="3195320" y="2000250"/>
                    <a:pt x="4846109" y="1442346"/>
                    <a:pt x="6605059" y="1148976"/>
                  </a:cubicBezTo>
                  <a:cubicBezTo>
                    <a:pt x="6526319" y="682886"/>
                    <a:pt x="6478270" y="457200"/>
                    <a:pt x="6386830" y="0"/>
                  </a:cubicBezTo>
                  <a:close/>
                </a:path>
              </a:pathLst>
            </a:custGeom>
            <a:gradFill>
              <a:gsLst>
                <a:gs pos="100000">
                  <a:schemeClr val="bg2">
                    <a:alpha val="40000"/>
                  </a:schemeClr>
                </a:gs>
                <a:gs pos="0">
                  <a:schemeClr val="accent5">
                    <a:alpha val="5000"/>
                  </a:schemeClr>
                </a:gs>
              </a:gsLst>
              <a:lin ang="540000" scaled="0"/>
            </a:gradFill>
            <a:ln w="12700" cap="flat">
              <a:noFill/>
              <a:prstDash val="solid"/>
              <a:miter/>
            </a:ln>
          </p:spPr>
          <p:txBody>
            <a:bodyPr rtlCol="0" anchor="ctr"/>
            <a:lstStyle/>
            <a:p>
              <a:endParaRPr lang="en-US" noProof="0" dirty="0"/>
            </a:p>
          </p:txBody>
        </p:sp>
        <p:sp>
          <p:nvSpPr>
            <p:cNvPr id="27" name="Freeform: Shape 26">
              <a:extLst>
                <a:ext uri="{FF2B5EF4-FFF2-40B4-BE49-F238E27FC236}">
                  <a16:creationId xmlns:a16="http://schemas.microsoft.com/office/drawing/2014/main" id="{F2CC930F-B5EF-486A-A896-75D6B8DDAD09}"/>
                </a:ext>
              </a:extLst>
            </p:cNvPr>
            <p:cNvSpPr/>
            <p:nvPr/>
          </p:nvSpPr>
          <p:spPr>
            <a:xfrm>
              <a:off x="-12700" y="741680"/>
              <a:ext cx="6629400" cy="5981700"/>
            </a:xfrm>
            <a:custGeom>
              <a:avLst/>
              <a:gdLst>
                <a:gd name="connsiteX0" fmla="*/ 5783580 w 6629400"/>
                <a:gd name="connsiteY0" fmla="*/ 12700 h 5981700"/>
                <a:gd name="connsiteX1" fmla="*/ 12700 w 6629400"/>
                <a:gd name="connsiteY1" fmla="*/ 1029970 h 5981700"/>
                <a:gd name="connsiteX2" fmla="*/ 12700 w 6629400"/>
                <a:gd name="connsiteY2" fmla="*/ 5971540 h 5981700"/>
                <a:gd name="connsiteX3" fmla="*/ 6620510 w 6629400"/>
                <a:gd name="connsiteY3" fmla="*/ 4806950 h 5981700"/>
              </a:gdLst>
              <a:ahLst/>
              <a:cxnLst>
                <a:cxn ang="0">
                  <a:pos x="connsiteX0" y="connsiteY0"/>
                </a:cxn>
                <a:cxn ang="0">
                  <a:pos x="connsiteX1" y="connsiteY1"/>
                </a:cxn>
                <a:cxn ang="0">
                  <a:pos x="connsiteX2" y="connsiteY2"/>
                </a:cxn>
                <a:cxn ang="0">
                  <a:pos x="connsiteX3" y="connsiteY3"/>
                </a:cxn>
              </a:cxnLst>
              <a:rect l="l" t="t" r="r" b="b"/>
              <a:pathLst>
                <a:path w="6629400" h="5981700">
                  <a:moveTo>
                    <a:pt x="5783580" y="12700"/>
                  </a:moveTo>
                  <a:lnTo>
                    <a:pt x="12700" y="1029970"/>
                  </a:lnTo>
                  <a:lnTo>
                    <a:pt x="12700" y="5971540"/>
                  </a:lnTo>
                  <a:lnTo>
                    <a:pt x="6620510" y="4806950"/>
                  </a:lnTo>
                  <a:close/>
                </a:path>
              </a:pathLst>
            </a:custGeom>
            <a:gradFill flip="none" rotWithShape="1">
              <a:gsLst>
                <a:gs pos="0">
                  <a:schemeClr val="bg2"/>
                </a:gs>
                <a:gs pos="100000">
                  <a:schemeClr val="accent5"/>
                </a:gs>
              </a:gsLst>
              <a:lin ang="2700000" scaled="0"/>
              <a:tileRect/>
            </a:gradFill>
            <a:ln w="12700"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791B94BC-A2EC-4D50-B423-764E53B13BE7}"/>
                </a:ext>
              </a:extLst>
            </p:cNvPr>
            <p:cNvSpPr/>
            <p:nvPr/>
          </p:nvSpPr>
          <p:spPr>
            <a:xfrm>
              <a:off x="7533640" y="-12700"/>
              <a:ext cx="1676400" cy="1549400"/>
            </a:xfrm>
            <a:custGeom>
              <a:avLst/>
              <a:gdLst>
                <a:gd name="connsiteX0" fmla="*/ 1123950 w 1676400"/>
                <a:gd name="connsiteY0" fmla="*/ 12700 h 1549400"/>
                <a:gd name="connsiteX1" fmla="*/ 12700 w 1676400"/>
                <a:gd name="connsiteY1" fmla="*/ 1268730 h 1549400"/>
                <a:gd name="connsiteX2" fmla="*/ 320040 w 1676400"/>
                <a:gd name="connsiteY2" fmla="*/ 1541780 h 1549400"/>
                <a:gd name="connsiteX3" fmla="*/ 1672590 w 1676400"/>
                <a:gd name="connsiteY3" fmla="*/ 12700 h 1549400"/>
              </a:gdLst>
              <a:ahLst/>
              <a:cxnLst>
                <a:cxn ang="0">
                  <a:pos x="connsiteX0" y="connsiteY0"/>
                </a:cxn>
                <a:cxn ang="0">
                  <a:pos x="connsiteX1" y="connsiteY1"/>
                </a:cxn>
                <a:cxn ang="0">
                  <a:pos x="connsiteX2" y="connsiteY2"/>
                </a:cxn>
                <a:cxn ang="0">
                  <a:pos x="connsiteX3" y="connsiteY3"/>
                </a:cxn>
              </a:cxnLst>
              <a:rect l="l" t="t" r="r" b="b"/>
              <a:pathLst>
                <a:path w="1676400" h="1549400">
                  <a:moveTo>
                    <a:pt x="1123950" y="12700"/>
                  </a:moveTo>
                  <a:lnTo>
                    <a:pt x="12700" y="1268730"/>
                  </a:lnTo>
                  <a:lnTo>
                    <a:pt x="320040" y="1541780"/>
                  </a:lnTo>
                  <a:lnTo>
                    <a:pt x="1672590" y="12700"/>
                  </a:lnTo>
                  <a:close/>
                </a:path>
              </a:pathLst>
            </a:custGeom>
            <a:blipFill>
              <a:blip r:embed="rId2"/>
              <a:srcRect/>
              <a:stretch>
                <a:fillRect l="8684" t="-98206" r="-65455" b="7644"/>
              </a:stretch>
            </a:blipFill>
            <a:ln w="12700" cap="flat">
              <a:noFill/>
              <a:prstDash val="solid"/>
              <a:miter/>
            </a:ln>
          </p:spPr>
          <p:txBody>
            <a:bodyPr rtlCol="0" anchor="ctr"/>
            <a:lstStyle/>
            <a:p>
              <a:endParaRPr lang="en-US" noProof="0" dirty="0"/>
            </a:p>
          </p:txBody>
        </p:sp>
        <p:sp>
          <p:nvSpPr>
            <p:cNvPr id="29" name="Freeform: Shape 28">
              <a:extLst>
                <a:ext uri="{FF2B5EF4-FFF2-40B4-BE49-F238E27FC236}">
                  <a16:creationId xmlns:a16="http://schemas.microsoft.com/office/drawing/2014/main" id="{5D578B85-2A30-4840-8B68-DDDE2A2DF6B6}"/>
                </a:ext>
              </a:extLst>
            </p:cNvPr>
            <p:cNvSpPr/>
            <p:nvPr/>
          </p:nvSpPr>
          <p:spPr>
            <a:xfrm>
              <a:off x="-12700" y="431800"/>
              <a:ext cx="2921000" cy="1041400"/>
            </a:xfrm>
            <a:custGeom>
              <a:avLst/>
              <a:gdLst>
                <a:gd name="connsiteX0" fmla="*/ 12700 w 2921000"/>
                <a:gd name="connsiteY0" fmla="*/ 1031240 h 1041400"/>
                <a:gd name="connsiteX1" fmla="*/ 2912110 w 2921000"/>
                <a:gd name="connsiteY1" fmla="*/ 415290 h 1041400"/>
                <a:gd name="connsiteX2" fmla="*/ 2827020 w 2921000"/>
                <a:gd name="connsiteY2" fmla="*/ 12700 h 1041400"/>
                <a:gd name="connsiteX3" fmla="*/ 12700 w 2921000"/>
                <a:gd name="connsiteY3" fmla="*/ 610870 h 1041400"/>
              </a:gdLst>
              <a:ahLst/>
              <a:cxnLst>
                <a:cxn ang="0">
                  <a:pos x="connsiteX0" y="connsiteY0"/>
                </a:cxn>
                <a:cxn ang="0">
                  <a:pos x="connsiteX1" y="connsiteY1"/>
                </a:cxn>
                <a:cxn ang="0">
                  <a:pos x="connsiteX2" y="connsiteY2"/>
                </a:cxn>
                <a:cxn ang="0">
                  <a:pos x="connsiteX3" y="connsiteY3"/>
                </a:cxn>
              </a:cxnLst>
              <a:rect l="l" t="t" r="r" b="b"/>
              <a:pathLst>
                <a:path w="2921000" h="1041400">
                  <a:moveTo>
                    <a:pt x="12700" y="1031240"/>
                  </a:moveTo>
                  <a:lnTo>
                    <a:pt x="2912110" y="415290"/>
                  </a:lnTo>
                  <a:lnTo>
                    <a:pt x="2827020" y="12700"/>
                  </a:lnTo>
                  <a:lnTo>
                    <a:pt x="12700" y="610870"/>
                  </a:lnTo>
                  <a:close/>
                </a:path>
              </a:pathLst>
            </a:custGeom>
            <a:blipFill>
              <a:blip r:embed="rId3"/>
              <a:srcRect/>
              <a:stretch>
                <a:fillRect l="-32063" t="15838" r="1073" b="-15838"/>
              </a:stretch>
            </a:blipFill>
            <a:ln w="12700"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9E87D68E-7B06-4D4A-BAE3-650770DBFBE6}"/>
                </a:ext>
              </a:extLst>
            </p:cNvPr>
            <p:cNvSpPr/>
            <p:nvPr/>
          </p:nvSpPr>
          <p:spPr>
            <a:xfrm>
              <a:off x="5916930" y="5568950"/>
              <a:ext cx="1358900" cy="1295400"/>
            </a:xfrm>
            <a:custGeom>
              <a:avLst/>
              <a:gdLst>
                <a:gd name="connsiteX0" fmla="*/ 12700 w 1358900"/>
                <a:gd name="connsiteY0" fmla="*/ 1289050 h 1295400"/>
                <a:gd name="connsiteX1" fmla="*/ 538480 w 1358900"/>
                <a:gd name="connsiteY1" fmla="*/ 1289050 h 1295400"/>
                <a:gd name="connsiteX2" fmla="*/ 1350010 w 1358900"/>
                <a:gd name="connsiteY2" fmla="*/ 269240 h 1295400"/>
                <a:gd name="connsiteX3" fmla="*/ 1028700 w 1358900"/>
                <a:gd name="connsiteY3" fmla="*/ 12700 h 1295400"/>
              </a:gdLst>
              <a:ahLst/>
              <a:cxnLst>
                <a:cxn ang="0">
                  <a:pos x="connsiteX0" y="connsiteY0"/>
                </a:cxn>
                <a:cxn ang="0">
                  <a:pos x="connsiteX1" y="connsiteY1"/>
                </a:cxn>
                <a:cxn ang="0">
                  <a:pos x="connsiteX2" y="connsiteY2"/>
                </a:cxn>
                <a:cxn ang="0">
                  <a:pos x="connsiteX3" y="connsiteY3"/>
                </a:cxn>
              </a:cxnLst>
              <a:rect l="l" t="t" r="r" b="b"/>
              <a:pathLst>
                <a:path w="1358900" h="1295400">
                  <a:moveTo>
                    <a:pt x="12700" y="1289050"/>
                  </a:moveTo>
                  <a:lnTo>
                    <a:pt x="538480" y="1289050"/>
                  </a:lnTo>
                  <a:lnTo>
                    <a:pt x="1350010" y="269240"/>
                  </a:lnTo>
                  <a:lnTo>
                    <a:pt x="1028700" y="12700"/>
                  </a:lnTo>
                  <a:close/>
                </a:path>
              </a:pathLst>
            </a:custGeom>
            <a:blipFill>
              <a:blip r:embed="rId4"/>
              <a:srcRect/>
              <a:stretch>
                <a:fillRect l="-121206" t="11183" r="13010" b="-182361"/>
              </a:stretch>
            </a:blipFill>
            <a:ln w="12700" cap="flat">
              <a:noFill/>
              <a:prstDash val="solid"/>
              <a:miter/>
            </a:ln>
          </p:spPr>
          <p:txBody>
            <a:bodyPr rtlCol="0" anchor="ctr"/>
            <a:lstStyle/>
            <a:p>
              <a:endParaRPr lang="en-US" noProof="0" dirty="0"/>
            </a:p>
          </p:txBody>
        </p:sp>
        <p:sp>
          <p:nvSpPr>
            <p:cNvPr id="31" name="Freeform: Shape 30">
              <a:extLst>
                <a:ext uri="{FF2B5EF4-FFF2-40B4-BE49-F238E27FC236}">
                  <a16:creationId xmlns:a16="http://schemas.microsoft.com/office/drawing/2014/main" id="{70744E0D-4320-4203-ABA0-DC9D0B329E16}"/>
                </a:ext>
              </a:extLst>
            </p:cNvPr>
            <p:cNvSpPr/>
            <p:nvPr/>
          </p:nvSpPr>
          <p:spPr>
            <a:xfrm>
              <a:off x="7754620" y="4657090"/>
              <a:ext cx="4445000" cy="1765300"/>
            </a:xfrm>
            <a:custGeom>
              <a:avLst/>
              <a:gdLst>
                <a:gd name="connsiteX0" fmla="*/ 187961 w 4445000"/>
                <a:gd name="connsiteY0" fmla="*/ 12700 h 1765300"/>
                <a:gd name="connsiteX1" fmla="*/ 12700 w 4445000"/>
                <a:gd name="connsiteY1" fmla="*/ 859790 h 1765300"/>
                <a:gd name="connsiteX2" fmla="*/ 4434840 w 4445000"/>
                <a:gd name="connsiteY2" fmla="*/ 1753870 h 1765300"/>
                <a:gd name="connsiteX3" fmla="*/ 4434840 w 4445000"/>
                <a:gd name="connsiteY3" fmla="*/ 871220 h 1765300"/>
              </a:gdLst>
              <a:ahLst/>
              <a:cxnLst>
                <a:cxn ang="0">
                  <a:pos x="connsiteX0" y="connsiteY0"/>
                </a:cxn>
                <a:cxn ang="0">
                  <a:pos x="connsiteX1" y="connsiteY1"/>
                </a:cxn>
                <a:cxn ang="0">
                  <a:pos x="connsiteX2" y="connsiteY2"/>
                </a:cxn>
                <a:cxn ang="0">
                  <a:pos x="connsiteX3" y="connsiteY3"/>
                </a:cxn>
              </a:cxnLst>
              <a:rect l="l" t="t" r="r" b="b"/>
              <a:pathLst>
                <a:path w="4445000" h="1765300">
                  <a:moveTo>
                    <a:pt x="187961" y="12700"/>
                  </a:moveTo>
                  <a:lnTo>
                    <a:pt x="12700" y="859790"/>
                  </a:lnTo>
                  <a:lnTo>
                    <a:pt x="4434840" y="1753870"/>
                  </a:lnTo>
                  <a:lnTo>
                    <a:pt x="4434840" y="871220"/>
                  </a:lnTo>
                  <a:close/>
                </a:path>
              </a:pathLst>
            </a:custGeom>
            <a:gradFill>
              <a:gsLst>
                <a:gs pos="100000">
                  <a:schemeClr val="tx1"/>
                </a:gs>
                <a:gs pos="0">
                  <a:schemeClr val="tx2"/>
                </a:gs>
              </a:gsLst>
              <a:lin ang="900000" scaled="0"/>
            </a:gradFill>
            <a:ln w="12700" cap="flat">
              <a:noFill/>
              <a:prstDash val="solid"/>
              <a:miter/>
            </a:ln>
          </p:spPr>
          <p:txBody>
            <a:bodyPr rtlCol="0" anchor="ctr"/>
            <a:lstStyle/>
            <a:p>
              <a:endParaRPr lang="en-US" noProof="0" dirty="0"/>
            </a:p>
          </p:txBody>
        </p:sp>
        <p:sp>
          <p:nvSpPr>
            <p:cNvPr id="32" name="Freeform: Shape 31">
              <a:extLst>
                <a:ext uri="{FF2B5EF4-FFF2-40B4-BE49-F238E27FC236}">
                  <a16:creationId xmlns:a16="http://schemas.microsoft.com/office/drawing/2014/main" id="{388CFBA9-D870-41CC-A059-97970304A115}"/>
                </a:ext>
              </a:extLst>
            </p:cNvPr>
            <p:cNvSpPr/>
            <p:nvPr/>
          </p:nvSpPr>
          <p:spPr>
            <a:xfrm>
              <a:off x="6718300" y="1951990"/>
              <a:ext cx="5473700" cy="3289300"/>
            </a:xfrm>
            <a:custGeom>
              <a:avLst/>
              <a:gdLst>
                <a:gd name="connsiteX0" fmla="*/ 5471160 w 5473700"/>
                <a:gd name="connsiteY0" fmla="*/ 1239520 h 3289300"/>
                <a:gd name="connsiteX1" fmla="*/ 513080 w 5473700"/>
                <a:gd name="connsiteY1" fmla="*/ 12700 h 3289300"/>
                <a:gd name="connsiteX2" fmla="*/ 12700 w 5473700"/>
                <a:gd name="connsiteY2" fmla="*/ 1934210 h 3289300"/>
                <a:gd name="connsiteX3" fmla="*/ 5471160 w 5473700"/>
                <a:gd name="connsiteY3" fmla="*/ 3285490 h 3289300"/>
              </a:gdLst>
              <a:ahLst/>
              <a:cxnLst>
                <a:cxn ang="0">
                  <a:pos x="connsiteX0" y="connsiteY0"/>
                </a:cxn>
                <a:cxn ang="0">
                  <a:pos x="connsiteX1" y="connsiteY1"/>
                </a:cxn>
                <a:cxn ang="0">
                  <a:pos x="connsiteX2" y="connsiteY2"/>
                </a:cxn>
                <a:cxn ang="0">
                  <a:pos x="connsiteX3" y="connsiteY3"/>
                </a:cxn>
              </a:cxnLst>
              <a:rect l="l" t="t" r="r" b="b"/>
              <a:pathLst>
                <a:path w="5473700" h="3289300">
                  <a:moveTo>
                    <a:pt x="5471160" y="1239520"/>
                  </a:moveTo>
                  <a:lnTo>
                    <a:pt x="513080" y="12700"/>
                  </a:lnTo>
                  <a:lnTo>
                    <a:pt x="12700" y="1934210"/>
                  </a:lnTo>
                  <a:lnTo>
                    <a:pt x="5471160" y="3285490"/>
                  </a:lnTo>
                  <a:close/>
                </a:path>
              </a:pathLst>
            </a:custGeom>
            <a:gradFill>
              <a:gsLst>
                <a:gs pos="100000">
                  <a:schemeClr val="accent2"/>
                </a:gs>
                <a:gs pos="0">
                  <a:schemeClr val="accent1"/>
                </a:gs>
              </a:gsLst>
              <a:lin ang="10440000" scaled="0"/>
            </a:gradFill>
            <a:ln w="12700" cap="flat">
              <a:noFill/>
              <a:prstDash val="solid"/>
              <a:miter/>
            </a:ln>
          </p:spPr>
          <p:txBody>
            <a:bodyPr rtlCol="0" anchor="ctr"/>
            <a:lstStyle/>
            <a:p>
              <a:endParaRPr lang="en-US" noProof="0" dirty="0"/>
            </a:p>
          </p:txBody>
        </p:sp>
        <p:sp>
          <p:nvSpPr>
            <p:cNvPr id="33" name="Freeform: Shape 32">
              <a:extLst>
                <a:ext uri="{FF2B5EF4-FFF2-40B4-BE49-F238E27FC236}">
                  <a16:creationId xmlns:a16="http://schemas.microsoft.com/office/drawing/2014/main" id="{6A242F88-3014-41DD-BA5C-BEE53C5FBC5C}"/>
                </a:ext>
              </a:extLst>
            </p:cNvPr>
            <p:cNvSpPr/>
            <p:nvPr/>
          </p:nvSpPr>
          <p:spPr>
            <a:xfrm>
              <a:off x="-12700" y="1065530"/>
              <a:ext cx="6286500" cy="5397500"/>
            </a:xfrm>
            <a:custGeom>
              <a:avLst/>
              <a:gdLst>
                <a:gd name="connsiteX0" fmla="*/ 12700 w 6286500"/>
                <a:gd name="connsiteY0" fmla="*/ 1008380 h 5397500"/>
                <a:gd name="connsiteX1" fmla="*/ 12700 w 6286500"/>
                <a:gd name="connsiteY1" fmla="*/ 1046480 h 5397500"/>
                <a:gd name="connsiteX2" fmla="*/ 5509260 w 6286500"/>
                <a:gd name="connsiteY2" fmla="*/ 57150 h 5397500"/>
                <a:gd name="connsiteX3" fmla="*/ 6238240 w 6286500"/>
                <a:gd name="connsiteY3" fmla="*/ 4236720 h 5397500"/>
                <a:gd name="connsiteX4" fmla="*/ 12700 w 6286500"/>
                <a:gd name="connsiteY4" fmla="*/ 5356860 h 5397500"/>
                <a:gd name="connsiteX5" fmla="*/ 12700 w 6286500"/>
                <a:gd name="connsiteY5" fmla="*/ 5394960 h 5397500"/>
                <a:gd name="connsiteX6" fmla="*/ 6263640 w 6286500"/>
                <a:gd name="connsiteY6" fmla="*/ 4271010 h 5397500"/>
                <a:gd name="connsiteX7" fmla="*/ 6282690 w 6286500"/>
                <a:gd name="connsiteY7" fmla="*/ 4267200 h 5397500"/>
                <a:gd name="connsiteX8" fmla="*/ 5541010 w 6286500"/>
                <a:gd name="connsiteY8" fmla="*/ 12700 h 539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6500" h="5397500">
                  <a:moveTo>
                    <a:pt x="12700" y="1008380"/>
                  </a:moveTo>
                  <a:lnTo>
                    <a:pt x="12700" y="1046480"/>
                  </a:lnTo>
                  <a:lnTo>
                    <a:pt x="5509260" y="57150"/>
                  </a:lnTo>
                  <a:lnTo>
                    <a:pt x="6238240" y="4236720"/>
                  </a:lnTo>
                  <a:lnTo>
                    <a:pt x="12700" y="5356860"/>
                  </a:lnTo>
                  <a:lnTo>
                    <a:pt x="12700" y="5394960"/>
                  </a:lnTo>
                  <a:lnTo>
                    <a:pt x="6263640" y="4271010"/>
                  </a:lnTo>
                  <a:lnTo>
                    <a:pt x="6282690" y="4267200"/>
                  </a:lnTo>
                  <a:lnTo>
                    <a:pt x="5541010" y="12700"/>
                  </a:lnTo>
                  <a:close/>
                </a:path>
              </a:pathLst>
            </a:custGeom>
            <a:solidFill>
              <a:schemeClr val="bg1"/>
            </a:solidFill>
            <a:ln w="12700" cap="flat">
              <a:noFill/>
              <a:prstDash val="solid"/>
              <a:miter/>
            </a:ln>
          </p:spPr>
          <p:txBody>
            <a:bodyPr rtlCol="0" anchor="ctr"/>
            <a:lstStyle/>
            <a:p>
              <a:endParaRPr lang="en-US" noProof="0" dirty="0"/>
            </a:p>
          </p:txBody>
        </p:sp>
        <p:sp>
          <p:nvSpPr>
            <p:cNvPr id="35" name="Freeform: Shape 34">
              <a:extLst>
                <a:ext uri="{FF2B5EF4-FFF2-40B4-BE49-F238E27FC236}">
                  <a16:creationId xmlns:a16="http://schemas.microsoft.com/office/drawing/2014/main" id="{0253D3E1-4DA1-48D6-AC1F-7C97914E3B63}"/>
                </a:ext>
              </a:extLst>
            </p:cNvPr>
            <p:cNvSpPr/>
            <p:nvPr/>
          </p:nvSpPr>
          <p:spPr>
            <a:xfrm>
              <a:off x="9467850" y="-12700"/>
              <a:ext cx="1727200" cy="1714500"/>
            </a:xfrm>
            <a:custGeom>
              <a:avLst/>
              <a:gdLst>
                <a:gd name="connsiteX0" fmla="*/ 1355090 w 1727200"/>
                <a:gd name="connsiteY0" fmla="*/ 1706880 h 1714500"/>
                <a:gd name="connsiteX1" fmla="*/ 1719580 w 1727200"/>
                <a:gd name="connsiteY1" fmla="*/ 12700 h 1714500"/>
                <a:gd name="connsiteX2" fmla="*/ 314960 w 1727200"/>
                <a:gd name="connsiteY2" fmla="*/ 12700 h 1714500"/>
                <a:gd name="connsiteX3" fmla="*/ 12700 w 1727200"/>
                <a:gd name="connsiteY3" fmla="*/ 1413510 h 1714500"/>
              </a:gdLst>
              <a:ahLst/>
              <a:cxnLst>
                <a:cxn ang="0">
                  <a:pos x="connsiteX0" y="connsiteY0"/>
                </a:cxn>
                <a:cxn ang="0">
                  <a:pos x="connsiteX1" y="connsiteY1"/>
                </a:cxn>
                <a:cxn ang="0">
                  <a:pos x="connsiteX2" y="connsiteY2"/>
                </a:cxn>
                <a:cxn ang="0">
                  <a:pos x="connsiteX3" y="connsiteY3"/>
                </a:cxn>
              </a:cxnLst>
              <a:rect l="l" t="t" r="r" b="b"/>
              <a:pathLst>
                <a:path w="1727200" h="1714500">
                  <a:moveTo>
                    <a:pt x="1355090" y="1706880"/>
                  </a:moveTo>
                  <a:lnTo>
                    <a:pt x="1719580" y="12700"/>
                  </a:lnTo>
                  <a:lnTo>
                    <a:pt x="314960" y="12700"/>
                  </a:lnTo>
                  <a:lnTo>
                    <a:pt x="12700" y="1413510"/>
                  </a:lnTo>
                  <a:close/>
                </a:path>
              </a:pathLst>
            </a:custGeom>
            <a:gradFill>
              <a:gsLst>
                <a:gs pos="100000">
                  <a:schemeClr val="accent3"/>
                </a:gs>
                <a:gs pos="0">
                  <a:schemeClr val="accent6"/>
                </a:gs>
              </a:gsLst>
              <a:lin ang="5940000" scaled="0"/>
            </a:gradFill>
            <a:ln w="12700" cap="flat">
              <a:noFill/>
              <a:prstDash val="solid"/>
              <a:miter/>
            </a:ln>
          </p:spPr>
          <p:txBody>
            <a:bodyPr rtlCol="0" anchor="ctr"/>
            <a:lstStyle/>
            <a:p>
              <a:endParaRPr lang="en-US" noProof="0" dirty="0"/>
            </a:p>
          </p:txBody>
        </p:sp>
      </p:grpSp>
      <p:sp>
        <p:nvSpPr>
          <p:cNvPr id="3" name="Subtitle 2">
            <a:extLst>
              <a:ext uri="{FF2B5EF4-FFF2-40B4-BE49-F238E27FC236}">
                <a16:creationId xmlns:a16="http://schemas.microsoft.com/office/drawing/2014/main" id="{14E79CE3-6B36-4090-99A1-F1D0E79B4276}"/>
              </a:ext>
            </a:extLst>
          </p:cNvPr>
          <p:cNvSpPr>
            <a:spLocks noGrp="1"/>
          </p:cNvSpPr>
          <p:nvPr>
            <p:ph type="subTitle" idx="1" hasCustomPrompt="1"/>
          </p:nvPr>
        </p:nvSpPr>
        <p:spPr>
          <a:xfrm rot="720000">
            <a:off x="8126323" y="5127866"/>
            <a:ext cx="3963590" cy="858767"/>
          </a:xfrm>
        </p:spPr>
        <p:txBody>
          <a:bodyPr anchor="ctr" anchorCtr="0">
            <a:normAutofit/>
          </a:bodyPr>
          <a:lstStyle>
            <a:lvl1pPr marL="0" indent="0" algn="l">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a:t>
            </a:r>
          </a:p>
        </p:txBody>
      </p:sp>
      <p:sp>
        <p:nvSpPr>
          <p:cNvPr id="42" name="Picture Placeholder 26">
            <a:extLst>
              <a:ext uri="{FF2B5EF4-FFF2-40B4-BE49-F238E27FC236}">
                <a16:creationId xmlns:a16="http://schemas.microsoft.com/office/drawing/2014/main" id="{C109A47C-99A8-42F1-AF6B-F5CB08E6BC97}"/>
              </a:ext>
            </a:extLst>
          </p:cNvPr>
          <p:cNvSpPr>
            <a:spLocks noGrp="1"/>
          </p:cNvSpPr>
          <p:nvPr>
            <p:ph type="pic" sz="quarter" idx="15"/>
          </p:nvPr>
        </p:nvSpPr>
        <p:spPr>
          <a:xfrm>
            <a:off x="90" y="1115082"/>
            <a:ext cx="6230657" cy="5314602"/>
          </a:xfrm>
          <a:custGeom>
            <a:avLst/>
            <a:gdLst>
              <a:gd name="connsiteX0" fmla="*/ 0 w 5738813"/>
              <a:gd name="connsiteY0" fmla="*/ 5403850 h 5403850"/>
              <a:gd name="connsiteX1" fmla="*/ 1350963 w 5738813"/>
              <a:gd name="connsiteY1" fmla="*/ 0 h 5403850"/>
              <a:gd name="connsiteX2" fmla="*/ 4387851 w 5738813"/>
              <a:gd name="connsiteY2" fmla="*/ 0 h 5403850"/>
              <a:gd name="connsiteX3" fmla="*/ 5738813 w 5738813"/>
              <a:gd name="connsiteY3" fmla="*/ 5403850 h 5403850"/>
              <a:gd name="connsiteX4" fmla="*/ 0 w 5738813"/>
              <a:gd name="connsiteY4" fmla="*/ 5403850 h 5403850"/>
              <a:gd name="connsiteX0" fmla="*/ 0 w 5738813"/>
              <a:gd name="connsiteY0" fmla="*/ 5403850 h 5403850"/>
              <a:gd name="connsiteX1" fmla="*/ 11560 w 5738813"/>
              <a:gd name="connsiteY1" fmla="*/ 6440 h 5403850"/>
              <a:gd name="connsiteX2" fmla="*/ 4387851 w 5738813"/>
              <a:gd name="connsiteY2" fmla="*/ 0 h 5403850"/>
              <a:gd name="connsiteX3" fmla="*/ 5738813 w 5738813"/>
              <a:gd name="connsiteY3" fmla="*/ 5403850 h 5403850"/>
              <a:gd name="connsiteX4" fmla="*/ 0 w 5738813"/>
              <a:gd name="connsiteY4" fmla="*/ 5403850 h 5403850"/>
              <a:gd name="connsiteX0" fmla="*/ 0 w 5746572"/>
              <a:gd name="connsiteY0" fmla="*/ 5397410 h 5397410"/>
              <a:gd name="connsiteX1" fmla="*/ 11560 w 5746572"/>
              <a:gd name="connsiteY1" fmla="*/ 0 h 5397410"/>
              <a:gd name="connsiteX2" fmla="*/ 5746572 w 5746572"/>
              <a:gd name="connsiteY2" fmla="*/ 6439 h 5397410"/>
              <a:gd name="connsiteX3" fmla="*/ 5738813 w 5746572"/>
              <a:gd name="connsiteY3" fmla="*/ 5397410 h 5397410"/>
              <a:gd name="connsiteX4" fmla="*/ 0 w 5746572"/>
              <a:gd name="connsiteY4" fmla="*/ 5397410 h 5397410"/>
              <a:gd name="connsiteX0" fmla="*/ 0 w 6092996"/>
              <a:gd name="connsiteY0" fmla="*/ 5397410 h 5397410"/>
              <a:gd name="connsiteX1" fmla="*/ 11560 w 6092996"/>
              <a:gd name="connsiteY1" fmla="*/ 0 h 5397410"/>
              <a:gd name="connsiteX2" fmla="*/ 5746572 w 6092996"/>
              <a:gd name="connsiteY2" fmla="*/ 6439 h 5397410"/>
              <a:gd name="connsiteX3" fmla="*/ 6092982 w 6092996"/>
              <a:gd name="connsiteY3" fmla="*/ 4940210 h 5397410"/>
              <a:gd name="connsiteX4" fmla="*/ 0 w 6092996"/>
              <a:gd name="connsiteY4" fmla="*/ 5397410 h 5397410"/>
              <a:gd name="connsiteX0" fmla="*/ 0 w 6092982"/>
              <a:gd name="connsiteY0" fmla="*/ 5397410 h 5397410"/>
              <a:gd name="connsiteX1" fmla="*/ 11560 w 6092982"/>
              <a:gd name="connsiteY1" fmla="*/ 0 h 5397410"/>
              <a:gd name="connsiteX2" fmla="*/ 5746572 w 6092982"/>
              <a:gd name="connsiteY2" fmla="*/ 6439 h 5397410"/>
              <a:gd name="connsiteX3" fmla="*/ 6092982 w 6092982"/>
              <a:gd name="connsiteY3" fmla="*/ 4940210 h 5397410"/>
              <a:gd name="connsiteX4" fmla="*/ 0 w 6092982"/>
              <a:gd name="connsiteY4" fmla="*/ 5397410 h 5397410"/>
              <a:gd name="connsiteX0" fmla="*/ 0 w 6092982"/>
              <a:gd name="connsiteY0" fmla="*/ 5397410 h 5397410"/>
              <a:gd name="connsiteX1" fmla="*/ 11560 w 6092982"/>
              <a:gd name="connsiteY1" fmla="*/ 0 h 5397410"/>
              <a:gd name="connsiteX2" fmla="*/ 5746572 w 6092982"/>
              <a:gd name="connsiteY2" fmla="*/ 6439 h 5397410"/>
              <a:gd name="connsiteX3" fmla="*/ 6092982 w 6092982"/>
              <a:gd name="connsiteY3" fmla="*/ 4940210 h 5397410"/>
              <a:gd name="connsiteX4" fmla="*/ 0 w 6092982"/>
              <a:gd name="connsiteY4" fmla="*/ 5397410 h 5397410"/>
              <a:gd name="connsiteX0" fmla="*/ 0 w 6092982"/>
              <a:gd name="connsiteY0" fmla="*/ 5397410 h 5397410"/>
              <a:gd name="connsiteX1" fmla="*/ 11560 w 6092982"/>
              <a:gd name="connsiteY1" fmla="*/ 0 h 5397410"/>
              <a:gd name="connsiteX2" fmla="*/ 5746572 w 6092982"/>
              <a:gd name="connsiteY2" fmla="*/ 6439 h 5397410"/>
              <a:gd name="connsiteX3" fmla="*/ 6092982 w 6092982"/>
              <a:gd name="connsiteY3" fmla="*/ 4940210 h 5397410"/>
              <a:gd name="connsiteX4" fmla="*/ 0 w 6092982"/>
              <a:gd name="connsiteY4" fmla="*/ 5397410 h 5397410"/>
              <a:gd name="connsiteX0" fmla="*/ 0 w 6092982"/>
              <a:gd name="connsiteY0" fmla="*/ 5408602 h 5408602"/>
              <a:gd name="connsiteX1" fmla="*/ 11560 w 6092982"/>
              <a:gd name="connsiteY1" fmla="*/ 0 h 5408602"/>
              <a:gd name="connsiteX2" fmla="*/ 5746572 w 6092982"/>
              <a:gd name="connsiteY2" fmla="*/ 6439 h 5408602"/>
              <a:gd name="connsiteX3" fmla="*/ 6092982 w 6092982"/>
              <a:gd name="connsiteY3" fmla="*/ 4940210 h 5408602"/>
              <a:gd name="connsiteX4" fmla="*/ 0 w 6092982"/>
              <a:gd name="connsiteY4" fmla="*/ 5408602 h 5408602"/>
              <a:gd name="connsiteX0" fmla="*/ 0 w 6065273"/>
              <a:gd name="connsiteY0" fmla="*/ 5408602 h 5408602"/>
              <a:gd name="connsiteX1" fmla="*/ 11560 w 6065273"/>
              <a:gd name="connsiteY1" fmla="*/ 0 h 5408602"/>
              <a:gd name="connsiteX2" fmla="*/ 5746572 w 6065273"/>
              <a:gd name="connsiteY2" fmla="*/ 6439 h 5408602"/>
              <a:gd name="connsiteX3" fmla="*/ 6065273 w 6065273"/>
              <a:gd name="connsiteY3" fmla="*/ 4979386 h 5408602"/>
              <a:gd name="connsiteX4" fmla="*/ 0 w 6065273"/>
              <a:gd name="connsiteY4" fmla="*/ 5408602 h 5408602"/>
              <a:gd name="connsiteX0" fmla="*/ 0 w 6065273"/>
              <a:gd name="connsiteY0" fmla="*/ 5408602 h 5408602"/>
              <a:gd name="connsiteX1" fmla="*/ 11560 w 6065273"/>
              <a:gd name="connsiteY1" fmla="*/ 0 h 5408602"/>
              <a:gd name="connsiteX2" fmla="*/ 5724405 w 6065273"/>
              <a:gd name="connsiteY2" fmla="*/ 12034 h 5408602"/>
              <a:gd name="connsiteX3" fmla="*/ 6065273 w 6065273"/>
              <a:gd name="connsiteY3" fmla="*/ 4979386 h 5408602"/>
              <a:gd name="connsiteX4" fmla="*/ 0 w 6065273"/>
              <a:gd name="connsiteY4" fmla="*/ 5408602 h 5408602"/>
              <a:gd name="connsiteX0" fmla="*/ 0 w 6065273"/>
              <a:gd name="connsiteY0" fmla="*/ 5408602 h 5408602"/>
              <a:gd name="connsiteX1" fmla="*/ 11560 w 6065273"/>
              <a:gd name="connsiteY1" fmla="*/ 0 h 5408602"/>
              <a:gd name="connsiteX2" fmla="*/ 5724405 w 6065273"/>
              <a:gd name="connsiteY2" fmla="*/ 841 h 5408602"/>
              <a:gd name="connsiteX3" fmla="*/ 6065273 w 6065273"/>
              <a:gd name="connsiteY3" fmla="*/ 4979386 h 5408602"/>
              <a:gd name="connsiteX4" fmla="*/ 0 w 6065273"/>
              <a:gd name="connsiteY4" fmla="*/ 5408602 h 5408602"/>
              <a:gd name="connsiteX0" fmla="*/ 693 w 6065966"/>
              <a:gd name="connsiteY0" fmla="*/ 5408602 h 5408602"/>
              <a:gd name="connsiteX1" fmla="*/ 1170 w 6065966"/>
              <a:gd name="connsiteY1" fmla="*/ 0 h 5408602"/>
              <a:gd name="connsiteX2" fmla="*/ 5725098 w 6065966"/>
              <a:gd name="connsiteY2" fmla="*/ 841 h 5408602"/>
              <a:gd name="connsiteX3" fmla="*/ 6065966 w 6065966"/>
              <a:gd name="connsiteY3" fmla="*/ 4979386 h 5408602"/>
              <a:gd name="connsiteX4" fmla="*/ 693 w 6065966"/>
              <a:gd name="connsiteY4" fmla="*/ 5408602 h 5408602"/>
              <a:gd name="connsiteX0" fmla="*/ 693 w 6218366"/>
              <a:gd name="connsiteY0" fmla="*/ 5408602 h 5408602"/>
              <a:gd name="connsiteX1" fmla="*/ 1170 w 6218366"/>
              <a:gd name="connsiteY1" fmla="*/ 0 h 5408602"/>
              <a:gd name="connsiteX2" fmla="*/ 5725098 w 6218366"/>
              <a:gd name="connsiteY2" fmla="*/ 841 h 5408602"/>
              <a:gd name="connsiteX3" fmla="*/ 6218366 w 6218366"/>
              <a:gd name="connsiteY3" fmla="*/ 4235528 h 5408602"/>
              <a:gd name="connsiteX4" fmla="*/ 693 w 6218366"/>
              <a:gd name="connsiteY4" fmla="*/ 5408602 h 5408602"/>
              <a:gd name="connsiteX0" fmla="*/ 693 w 6218366"/>
              <a:gd name="connsiteY0" fmla="*/ 5408602 h 5408602"/>
              <a:gd name="connsiteX1" fmla="*/ 1170 w 6218366"/>
              <a:gd name="connsiteY1" fmla="*/ 0 h 5408602"/>
              <a:gd name="connsiteX2" fmla="*/ 5496498 w 6218366"/>
              <a:gd name="connsiteY2" fmla="*/ 39317 h 5408602"/>
              <a:gd name="connsiteX3" fmla="*/ 6218366 w 6218366"/>
              <a:gd name="connsiteY3" fmla="*/ 4235528 h 5408602"/>
              <a:gd name="connsiteX4" fmla="*/ 693 w 6218366"/>
              <a:gd name="connsiteY4" fmla="*/ 5408602 h 5408602"/>
              <a:gd name="connsiteX0" fmla="*/ 693 w 6218366"/>
              <a:gd name="connsiteY0" fmla="*/ 5369285 h 5369285"/>
              <a:gd name="connsiteX1" fmla="*/ 1170 w 6218366"/>
              <a:gd name="connsiteY1" fmla="*/ 1012345 h 5369285"/>
              <a:gd name="connsiteX2" fmla="*/ 5496498 w 6218366"/>
              <a:gd name="connsiteY2" fmla="*/ 0 h 5369285"/>
              <a:gd name="connsiteX3" fmla="*/ 6218366 w 6218366"/>
              <a:gd name="connsiteY3" fmla="*/ 4196211 h 5369285"/>
              <a:gd name="connsiteX4" fmla="*/ 693 w 6218366"/>
              <a:gd name="connsiteY4" fmla="*/ 5369285 h 5369285"/>
              <a:gd name="connsiteX0" fmla="*/ 693 w 6225320"/>
              <a:gd name="connsiteY0" fmla="*/ 5369285 h 5369285"/>
              <a:gd name="connsiteX1" fmla="*/ 1170 w 6225320"/>
              <a:gd name="connsiteY1" fmla="*/ 1012345 h 5369285"/>
              <a:gd name="connsiteX2" fmla="*/ 5496498 w 6225320"/>
              <a:gd name="connsiteY2" fmla="*/ 0 h 5369285"/>
              <a:gd name="connsiteX3" fmla="*/ 6225320 w 6225320"/>
              <a:gd name="connsiteY3" fmla="*/ 4224299 h 5369285"/>
              <a:gd name="connsiteX4" fmla="*/ 693 w 6225320"/>
              <a:gd name="connsiteY4" fmla="*/ 5369285 h 5369285"/>
              <a:gd name="connsiteX0" fmla="*/ 3850 w 6225001"/>
              <a:gd name="connsiteY0" fmla="*/ 5358752 h 5358752"/>
              <a:gd name="connsiteX1" fmla="*/ 851 w 6225001"/>
              <a:gd name="connsiteY1" fmla="*/ 1012345 h 5358752"/>
              <a:gd name="connsiteX2" fmla="*/ 5496179 w 6225001"/>
              <a:gd name="connsiteY2" fmla="*/ 0 h 5358752"/>
              <a:gd name="connsiteX3" fmla="*/ 6225001 w 6225001"/>
              <a:gd name="connsiteY3" fmla="*/ 4224299 h 5358752"/>
              <a:gd name="connsiteX4" fmla="*/ 3850 w 6225001"/>
              <a:gd name="connsiteY4" fmla="*/ 5358752 h 5358752"/>
              <a:gd name="connsiteX0" fmla="*/ 3850 w 6230428"/>
              <a:gd name="connsiteY0" fmla="*/ 5358752 h 5358752"/>
              <a:gd name="connsiteX1" fmla="*/ 851 w 6230428"/>
              <a:gd name="connsiteY1" fmla="*/ 1012345 h 5358752"/>
              <a:gd name="connsiteX2" fmla="*/ 5496179 w 6230428"/>
              <a:gd name="connsiteY2" fmla="*/ 0 h 5358752"/>
              <a:gd name="connsiteX3" fmla="*/ 6230428 w 6230428"/>
              <a:gd name="connsiteY3" fmla="*/ 4229780 h 5358752"/>
              <a:gd name="connsiteX4" fmla="*/ 3850 w 6230428"/>
              <a:gd name="connsiteY4" fmla="*/ 5358752 h 5358752"/>
              <a:gd name="connsiteX0" fmla="*/ 3850 w 6230428"/>
              <a:gd name="connsiteY0" fmla="*/ 5361493 h 5361493"/>
              <a:gd name="connsiteX1" fmla="*/ 851 w 6230428"/>
              <a:gd name="connsiteY1" fmla="*/ 1015086 h 5361493"/>
              <a:gd name="connsiteX2" fmla="*/ 5501605 w 6230428"/>
              <a:gd name="connsiteY2" fmla="*/ 0 h 5361493"/>
              <a:gd name="connsiteX3" fmla="*/ 6230428 w 6230428"/>
              <a:gd name="connsiteY3" fmla="*/ 4232521 h 5361493"/>
              <a:gd name="connsiteX4" fmla="*/ 3850 w 6230428"/>
              <a:gd name="connsiteY4" fmla="*/ 5361493 h 5361493"/>
              <a:gd name="connsiteX0" fmla="*/ 3850 w 6230428"/>
              <a:gd name="connsiteY0" fmla="*/ 5361493 h 5361493"/>
              <a:gd name="connsiteX1" fmla="*/ 851 w 6230428"/>
              <a:gd name="connsiteY1" fmla="*/ 1009607 h 5361493"/>
              <a:gd name="connsiteX2" fmla="*/ 5501605 w 6230428"/>
              <a:gd name="connsiteY2" fmla="*/ 0 h 5361493"/>
              <a:gd name="connsiteX3" fmla="*/ 6230428 w 6230428"/>
              <a:gd name="connsiteY3" fmla="*/ 4232521 h 5361493"/>
              <a:gd name="connsiteX4" fmla="*/ 3850 w 6230428"/>
              <a:gd name="connsiteY4" fmla="*/ 5361493 h 5361493"/>
              <a:gd name="connsiteX0" fmla="*/ 3850 w 6230428"/>
              <a:gd name="connsiteY0" fmla="*/ 5364233 h 5364233"/>
              <a:gd name="connsiteX1" fmla="*/ 851 w 6230428"/>
              <a:gd name="connsiteY1" fmla="*/ 1009607 h 5364233"/>
              <a:gd name="connsiteX2" fmla="*/ 5501605 w 6230428"/>
              <a:gd name="connsiteY2" fmla="*/ 0 h 5364233"/>
              <a:gd name="connsiteX3" fmla="*/ 6230428 w 6230428"/>
              <a:gd name="connsiteY3" fmla="*/ 4232521 h 5364233"/>
              <a:gd name="connsiteX4" fmla="*/ 3850 w 6230428"/>
              <a:gd name="connsiteY4" fmla="*/ 5364233 h 5364233"/>
              <a:gd name="connsiteX0" fmla="*/ 1366 w 6230657"/>
              <a:gd name="connsiteY0" fmla="*/ 5366973 h 5366973"/>
              <a:gd name="connsiteX1" fmla="*/ 1080 w 6230657"/>
              <a:gd name="connsiteY1" fmla="*/ 1009607 h 5366973"/>
              <a:gd name="connsiteX2" fmla="*/ 5501834 w 6230657"/>
              <a:gd name="connsiteY2" fmla="*/ 0 h 5366973"/>
              <a:gd name="connsiteX3" fmla="*/ 6230657 w 6230657"/>
              <a:gd name="connsiteY3" fmla="*/ 4232521 h 5366973"/>
              <a:gd name="connsiteX4" fmla="*/ 1366 w 6230657"/>
              <a:gd name="connsiteY4" fmla="*/ 5366973 h 536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0657" h="5366973">
                <a:moveTo>
                  <a:pt x="1366" y="5366973"/>
                </a:moveTo>
                <a:cubicBezTo>
                  <a:pt x="5219" y="3567836"/>
                  <a:pt x="-2773" y="2808744"/>
                  <a:pt x="1080" y="1009607"/>
                </a:cubicBezTo>
                <a:lnTo>
                  <a:pt x="5501834" y="0"/>
                </a:lnTo>
                <a:lnTo>
                  <a:pt x="6230657" y="4232521"/>
                </a:lnTo>
                <a:lnTo>
                  <a:pt x="1366" y="5366973"/>
                </a:lnTo>
                <a:close/>
              </a:path>
            </a:pathLst>
          </a:custGeom>
          <a:ln>
            <a:no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4B92DD61-4420-4806-AA96-2BCD8FCA8CA4}"/>
              </a:ext>
            </a:extLst>
          </p:cNvPr>
          <p:cNvSpPr>
            <a:spLocks noGrp="1"/>
          </p:cNvSpPr>
          <p:nvPr>
            <p:ph type="ctrTitle" hasCustomPrompt="1"/>
          </p:nvPr>
        </p:nvSpPr>
        <p:spPr>
          <a:xfrm rot="840000">
            <a:off x="7262451" y="2726139"/>
            <a:ext cx="4851352" cy="1827069"/>
          </a:xfrm>
        </p:spPr>
        <p:txBody>
          <a:bodyPr anchor="ctr" anchorCtr="0">
            <a:normAutofit/>
          </a:bodyPr>
          <a:lstStyle>
            <a:lvl1pPr algn="l">
              <a:defRPr sz="5500">
                <a:solidFill>
                  <a:schemeClr val="bg1"/>
                </a:solidFill>
              </a:defRPr>
            </a:lvl1pPr>
          </a:lstStyle>
          <a:p>
            <a:r>
              <a:rPr lang="en-US" noProof="0"/>
              <a:t>Presentation</a:t>
            </a:r>
            <a:br>
              <a:rPr lang="en-US" noProof="0"/>
            </a:br>
            <a:r>
              <a:rPr lang="en-US" noProof="0"/>
              <a:t>Title</a:t>
            </a:r>
          </a:p>
        </p:txBody>
      </p:sp>
      <p:sp>
        <p:nvSpPr>
          <p:cNvPr id="45" name="Text Placeholder 44">
            <a:extLst>
              <a:ext uri="{FF2B5EF4-FFF2-40B4-BE49-F238E27FC236}">
                <a16:creationId xmlns:a16="http://schemas.microsoft.com/office/drawing/2014/main" id="{01A16A82-6F5C-4DAC-A624-CA3711A1B027}"/>
              </a:ext>
            </a:extLst>
          </p:cNvPr>
          <p:cNvSpPr>
            <a:spLocks noGrp="1"/>
          </p:cNvSpPr>
          <p:nvPr>
            <p:ph type="body" sz="quarter" idx="16" hasCustomPrompt="1"/>
          </p:nvPr>
        </p:nvSpPr>
        <p:spPr>
          <a:xfrm rot="720000">
            <a:off x="9571721" y="580664"/>
            <a:ext cx="1391775" cy="858837"/>
          </a:xfrm>
        </p:spPr>
        <p:txBody>
          <a:bodyPr>
            <a:normAutofit/>
          </a:bodyPr>
          <a:lstStyle>
            <a:lvl1pPr marL="0" indent="0" algn="ctr">
              <a:buNone/>
              <a:defRPr sz="2600" b="1">
                <a:solidFill>
                  <a:schemeClr val="bg1"/>
                </a:solidFill>
              </a:defRPr>
            </a:lvl1pPr>
          </a:lstStyle>
          <a:p>
            <a:pPr lvl="0"/>
            <a:r>
              <a:rPr lang="en-US" noProof="0"/>
              <a:t>MONTH</a:t>
            </a:r>
            <a:br>
              <a:rPr lang="en-US" noProof="0"/>
            </a:br>
            <a:r>
              <a:rPr lang="en-US" noProof="0"/>
              <a:t>20XX</a:t>
            </a:r>
          </a:p>
        </p:txBody>
      </p:sp>
    </p:spTree>
    <p:extLst>
      <p:ext uri="{BB962C8B-B14F-4D97-AF65-F5344CB8AC3E}">
        <p14:creationId xmlns:p14="http://schemas.microsoft.com/office/powerpoint/2010/main" val="3209392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grpSp>
        <p:nvGrpSpPr>
          <p:cNvPr id="11" name="Graphic 9">
            <a:extLst>
              <a:ext uri="{FF2B5EF4-FFF2-40B4-BE49-F238E27FC236}">
                <a16:creationId xmlns:a16="http://schemas.microsoft.com/office/drawing/2014/main" id="{DBE053F1-F4AB-44C9-AD59-A25E78B48A3F}"/>
              </a:ext>
            </a:extLst>
          </p:cNvPr>
          <p:cNvGrpSpPr/>
          <p:nvPr/>
        </p:nvGrpSpPr>
        <p:grpSpPr>
          <a:xfrm>
            <a:off x="1980240" y="520107"/>
            <a:ext cx="10219389" cy="6350602"/>
            <a:chOff x="1980240" y="520107"/>
            <a:chExt cx="10219389" cy="6350602"/>
          </a:xfrm>
        </p:grpSpPr>
        <p:sp>
          <p:nvSpPr>
            <p:cNvPr id="12" name="Freeform: Shape 11">
              <a:extLst>
                <a:ext uri="{FF2B5EF4-FFF2-40B4-BE49-F238E27FC236}">
                  <a16:creationId xmlns:a16="http://schemas.microsoft.com/office/drawing/2014/main" id="{FACD9D55-0502-4018-AF6A-4F0A0F0E07E9}"/>
                </a:ext>
              </a:extLst>
            </p:cNvPr>
            <p:cNvSpPr/>
            <p:nvPr/>
          </p:nvSpPr>
          <p:spPr>
            <a:xfrm>
              <a:off x="1980240" y="2877450"/>
              <a:ext cx="3086393" cy="3988178"/>
            </a:xfrm>
            <a:custGeom>
              <a:avLst/>
              <a:gdLst>
                <a:gd name="connsiteX0" fmla="*/ 12693 w 3086392"/>
                <a:gd name="connsiteY0" fmla="*/ 614730 h 3988178"/>
                <a:gd name="connsiteX1" fmla="*/ 1910253 w 3086392"/>
                <a:gd name="connsiteY1" fmla="*/ 3983090 h 3988178"/>
                <a:gd name="connsiteX2" fmla="*/ 3082574 w 3086392"/>
                <a:gd name="connsiteY2" fmla="*/ 3983090 h 3988178"/>
                <a:gd name="connsiteX3" fmla="*/ 2258266 w 3086392"/>
                <a:gd name="connsiteY3" fmla="*/ 12693 h 3988178"/>
                <a:gd name="connsiteX4" fmla="*/ 12693 w 3086392"/>
                <a:gd name="connsiteY4" fmla="*/ 614730 h 3988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392" h="3988178">
                  <a:moveTo>
                    <a:pt x="12693" y="614730"/>
                  </a:moveTo>
                  <a:cubicBezTo>
                    <a:pt x="12693" y="614730"/>
                    <a:pt x="1595263" y="2043616"/>
                    <a:pt x="1910253" y="3983090"/>
                  </a:cubicBezTo>
                  <a:lnTo>
                    <a:pt x="3082574" y="3983090"/>
                  </a:lnTo>
                  <a:lnTo>
                    <a:pt x="2258266" y="12693"/>
                  </a:lnTo>
                  <a:lnTo>
                    <a:pt x="12693" y="614730"/>
                  </a:lnTo>
                  <a:close/>
                </a:path>
              </a:pathLst>
            </a:custGeom>
            <a:gradFill>
              <a:gsLst>
                <a:gs pos="3000">
                  <a:schemeClr val="bg1"/>
                </a:gs>
                <a:gs pos="100000">
                  <a:schemeClr val="accent5">
                    <a:alpha val="50000"/>
                  </a:schemeClr>
                </a:gs>
              </a:gsLst>
              <a:lin ang="4278000" scaled="0"/>
            </a:gradFill>
            <a:ln w="12692" cap="flat">
              <a:noFill/>
              <a:prstDash val="solid"/>
              <a:miter/>
            </a:ln>
          </p:spPr>
          <p:txBody>
            <a:bodyPr rtlCol="0" anchor="ctr"/>
            <a:lstStyle/>
            <a:p>
              <a:endParaRPr lang="en-US" noProof="0" dirty="0"/>
            </a:p>
          </p:txBody>
        </p:sp>
        <p:sp>
          <p:nvSpPr>
            <p:cNvPr id="13" name="Freeform: Shape 12">
              <a:extLst>
                <a:ext uri="{FF2B5EF4-FFF2-40B4-BE49-F238E27FC236}">
                  <a16:creationId xmlns:a16="http://schemas.microsoft.com/office/drawing/2014/main" id="{CF529C4B-24D5-4FF8-BD78-3A27C68248CA}"/>
                </a:ext>
              </a:extLst>
            </p:cNvPr>
            <p:cNvSpPr/>
            <p:nvPr/>
          </p:nvSpPr>
          <p:spPr>
            <a:xfrm>
              <a:off x="2962043" y="520107"/>
              <a:ext cx="9233775" cy="6350602"/>
            </a:xfrm>
            <a:custGeom>
              <a:avLst/>
              <a:gdLst>
                <a:gd name="connsiteX0" fmla="*/ 9229957 w 9233775"/>
                <a:gd name="connsiteY0" fmla="*/ 12693 h 6350602"/>
                <a:gd name="connsiteX1" fmla="*/ 12693 w 9233775"/>
                <a:gd name="connsiteY1" fmla="*/ 2225243 h 6350602"/>
                <a:gd name="connsiteX2" fmla="*/ 999577 w 9233775"/>
                <a:gd name="connsiteY2" fmla="*/ 6340434 h 6350602"/>
                <a:gd name="connsiteX3" fmla="*/ 9229957 w 9233775"/>
                <a:gd name="connsiteY3" fmla="*/ 6340434 h 6350602"/>
              </a:gdLst>
              <a:ahLst/>
              <a:cxnLst>
                <a:cxn ang="0">
                  <a:pos x="connsiteX0" y="connsiteY0"/>
                </a:cxn>
                <a:cxn ang="0">
                  <a:pos x="connsiteX1" y="connsiteY1"/>
                </a:cxn>
                <a:cxn ang="0">
                  <a:pos x="connsiteX2" y="connsiteY2"/>
                </a:cxn>
                <a:cxn ang="0">
                  <a:pos x="connsiteX3" y="connsiteY3"/>
                </a:cxn>
              </a:cxnLst>
              <a:rect l="l" t="t" r="r" b="b"/>
              <a:pathLst>
                <a:path w="9233775" h="6350602">
                  <a:moveTo>
                    <a:pt x="9229957" y="12693"/>
                  </a:moveTo>
                  <a:lnTo>
                    <a:pt x="12693" y="2225243"/>
                  </a:lnTo>
                  <a:lnTo>
                    <a:pt x="999577" y="6340434"/>
                  </a:lnTo>
                  <a:lnTo>
                    <a:pt x="9229957" y="6340434"/>
                  </a:lnTo>
                  <a:close/>
                </a:path>
              </a:pathLst>
            </a:custGeom>
            <a:gradFill>
              <a:gsLst>
                <a:gs pos="3000">
                  <a:schemeClr val="accent5"/>
                </a:gs>
                <a:gs pos="100000">
                  <a:schemeClr val="bg2"/>
                </a:gs>
              </a:gsLst>
              <a:lin ang="810000" scaled="0"/>
            </a:gradFill>
            <a:ln w="12692" cap="flat">
              <a:noFill/>
              <a:prstDash val="solid"/>
              <a:miter/>
            </a:ln>
          </p:spPr>
          <p:txBody>
            <a:bodyPr rtlCol="0" anchor="ctr"/>
            <a:lstStyle/>
            <a:p>
              <a:endParaRPr lang="en-US" noProof="0" dirty="0"/>
            </a:p>
          </p:txBody>
        </p:sp>
        <p:sp>
          <p:nvSpPr>
            <p:cNvPr id="14" name="Freeform: Shape 13">
              <a:extLst>
                <a:ext uri="{FF2B5EF4-FFF2-40B4-BE49-F238E27FC236}">
                  <a16:creationId xmlns:a16="http://schemas.microsoft.com/office/drawing/2014/main" id="{543A97B8-65D7-47BC-AF76-3D5AA4527481}"/>
                </a:ext>
              </a:extLst>
            </p:cNvPr>
            <p:cNvSpPr/>
            <p:nvPr/>
          </p:nvSpPr>
          <p:spPr>
            <a:xfrm>
              <a:off x="3270682" y="752539"/>
              <a:ext cx="8928947" cy="6109280"/>
            </a:xfrm>
            <a:custGeom>
              <a:avLst/>
              <a:gdLst>
                <a:gd name="connsiteX0" fmla="*/ 43176 w 8928946"/>
                <a:gd name="connsiteY0" fmla="*/ 2217623 h 6109279"/>
                <a:gd name="connsiteX1" fmla="*/ 8913698 w 8928946"/>
                <a:gd name="connsiteY1" fmla="*/ 40636 h 6109279"/>
                <a:gd name="connsiteX2" fmla="*/ 8921318 w 8928946"/>
                <a:gd name="connsiteY2" fmla="*/ 71119 h 6109279"/>
                <a:gd name="connsiteX3" fmla="*/ 8921318 w 8928946"/>
                <a:gd name="connsiteY3" fmla="*/ 12693 h 6109279"/>
                <a:gd name="connsiteX4" fmla="*/ 25395 w 8928946"/>
                <a:gd name="connsiteY4" fmla="*/ 2196031 h 6109279"/>
                <a:gd name="connsiteX5" fmla="*/ 12693 w 8928946"/>
                <a:gd name="connsiteY5" fmla="*/ 2198571 h 6109279"/>
                <a:gd name="connsiteX6" fmla="*/ 958933 w 8928946"/>
                <a:gd name="connsiteY6" fmla="*/ 6108002 h 6109279"/>
                <a:gd name="connsiteX7" fmla="*/ 985606 w 8928946"/>
                <a:gd name="connsiteY7" fmla="*/ 6108002 h 610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8946" h="6109279">
                  <a:moveTo>
                    <a:pt x="43176" y="2217623"/>
                  </a:moveTo>
                  <a:lnTo>
                    <a:pt x="8913698" y="40636"/>
                  </a:lnTo>
                  <a:lnTo>
                    <a:pt x="8921318" y="71119"/>
                  </a:lnTo>
                  <a:lnTo>
                    <a:pt x="8921318" y="12693"/>
                  </a:lnTo>
                  <a:lnTo>
                    <a:pt x="25395" y="2196031"/>
                  </a:lnTo>
                  <a:lnTo>
                    <a:pt x="12693" y="2198571"/>
                  </a:lnTo>
                  <a:lnTo>
                    <a:pt x="958933" y="6108002"/>
                  </a:lnTo>
                  <a:lnTo>
                    <a:pt x="985606" y="6108002"/>
                  </a:lnTo>
                  <a:close/>
                </a:path>
              </a:pathLst>
            </a:custGeom>
            <a:solidFill>
              <a:schemeClr val="bg1"/>
            </a:solidFill>
            <a:ln w="12692" cap="flat">
              <a:noFill/>
              <a:prstDash val="solid"/>
              <a:miter/>
            </a:ln>
          </p:spPr>
          <p:txBody>
            <a:bodyPr rtlCol="0" anchor="ctr"/>
            <a:lstStyle/>
            <a:p>
              <a:endParaRPr lang="en-US" noProof="0" dirty="0"/>
            </a:p>
          </p:txBody>
        </p:sp>
      </p:grpSp>
      <p:grpSp>
        <p:nvGrpSpPr>
          <p:cNvPr id="31" name="Graphic 16">
            <a:extLst>
              <a:ext uri="{FF2B5EF4-FFF2-40B4-BE49-F238E27FC236}">
                <a16:creationId xmlns:a16="http://schemas.microsoft.com/office/drawing/2014/main" id="{04D9C911-2689-4654-846F-42D821A0ED90}"/>
              </a:ext>
            </a:extLst>
          </p:cNvPr>
          <p:cNvGrpSpPr/>
          <p:nvPr userDrawn="1"/>
        </p:nvGrpSpPr>
        <p:grpSpPr>
          <a:xfrm>
            <a:off x="10962579" y="5678327"/>
            <a:ext cx="1234800" cy="1051200"/>
            <a:chOff x="5626893" y="3026568"/>
            <a:chExt cx="937260" cy="800760"/>
          </a:xfrm>
        </p:grpSpPr>
        <p:sp>
          <p:nvSpPr>
            <p:cNvPr id="32" name="Freeform: Shape 31">
              <a:extLst>
                <a:ext uri="{FF2B5EF4-FFF2-40B4-BE49-F238E27FC236}">
                  <a16:creationId xmlns:a16="http://schemas.microsoft.com/office/drawing/2014/main" id="{31B1C0F8-90EA-40CF-88EC-B856B993D47C}"/>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33" name="Freeform: Shape 32">
              <a:extLst>
                <a:ext uri="{FF2B5EF4-FFF2-40B4-BE49-F238E27FC236}">
                  <a16:creationId xmlns:a16="http://schemas.microsoft.com/office/drawing/2014/main" id="{7CD2D369-AFE4-4EBA-B0ED-C0318E8F560E}"/>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25" name="Graphic 23">
            <a:extLst>
              <a:ext uri="{FF2B5EF4-FFF2-40B4-BE49-F238E27FC236}">
                <a16:creationId xmlns:a16="http://schemas.microsoft.com/office/drawing/2014/main" id="{3817A1DD-06FF-4C7B-827F-06BEA646B2F1}"/>
              </a:ext>
            </a:extLst>
          </p:cNvPr>
          <p:cNvSpPr/>
          <p:nvPr/>
        </p:nvSpPr>
        <p:spPr>
          <a:xfrm>
            <a:off x="-24517" y="970945"/>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16" name="Picture Placeholder 15">
            <a:extLst>
              <a:ext uri="{FF2B5EF4-FFF2-40B4-BE49-F238E27FC236}">
                <a16:creationId xmlns:a16="http://schemas.microsoft.com/office/drawing/2014/main" id="{18500C30-FF27-4A5C-AA4F-B1D5C57A0F7F}"/>
              </a:ext>
            </a:extLst>
          </p:cNvPr>
          <p:cNvSpPr>
            <a:spLocks noGrp="1"/>
          </p:cNvSpPr>
          <p:nvPr>
            <p:ph type="pic" sz="quarter" idx="13"/>
          </p:nvPr>
        </p:nvSpPr>
        <p:spPr>
          <a:xfrm>
            <a:off x="3314240" y="793217"/>
            <a:ext cx="8877760" cy="6064783"/>
          </a:xfrm>
          <a:custGeom>
            <a:avLst/>
            <a:gdLst>
              <a:gd name="connsiteX0" fmla="*/ 0 w 8534400"/>
              <a:gd name="connsiteY0" fmla="*/ 6043236 h 6043236"/>
              <a:gd name="connsiteX1" fmla="*/ 1510809 w 8534400"/>
              <a:gd name="connsiteY1" fmla="*/ 0 h 6043236"/>
              <a:gd name="connsiteX2" fmla="*/ 7023591 w 8534400"/>
              <a:gd name="connsiteY2" fmla="*/ 0 h 6043236"/>
              <a:gd name="connsiteX3" fmla="*/ 8534400 w 8534400"/>
              <a:gd name="connsiteY3" fmla="*/ 6043236 h 6043236"/>
              <a:gd name="connsiteX4" fmla="*/ 0 w 8534400"/>
              <a:gd name="connsiteY4" fmla="*/ 6043236 h 6043236"/>
              <a:gd name="connsiteX0" fmla="*/ 0 w 8534400"/>
              <a:gd name="connsiteY0" fmla="*/ 6043236 h 6043236"/>
              <a:gd name="connsiteX1" fmla="*/ 1510809 w 8534400"/>
              <a:gd name="connsiteY1" fmla="*/ 0 h 6043236"/>
              <a:gd name="connsiteX2" fmla="*/ 8518563 w 8534400"/>
              <a:gd name="connsiteY2" fmla="*/ 14514 h 6043236"/>
              <a:gd name="connsiteX3" fmla="*/ 8534400 w 8534400"/>
              <a:gd name="connsiteY3" fmla="*/ 6043236 h 6043236"/>
              <a:gd name="connsiteX4" fmla="*/ 0 w 8534400"/>
              <a:gd name="connsiteY4" fmla="*/ 6043236 h 6043236"/>
              <a:gd name="connsiteX0" fmla="*/ 317991 w 8852391"/>
              <a:gd name="connsiteY0" fmla="*/ 6028722 h 6028722"/>
              <a:gd name="connsiteX1" fmla="*/ 0 w 8852391"/>
              <a:gd name="connsiteY1" fmla="*/ 2162629 h 6028722"/>
              <a:gd name="connsiteX2" fmla="*/ 8836554 w 8852391"/>
              <a:gd name="connsiteY2" fmla="*/ 0 h 6028722"/>
              <a:gd name="connsiteX3" fmla="*/ 8852391 w 8852391"/>
              <a:gd name="connsiteY3" fmla="*/ 6028722 h 6028722"/>
              <a:gd name="connsiteX4" fmla="*/ 317991 w 8852391"/>
              <a:gd name="connsiteY4" fmla="*/ 6028722 h 6028722"/>
              <a:gd name="connsiteX0" fmla="*/ 913076 w 8852391"/>
              <a:gd name="connsiteY0" fmla="*/ 6043236 h 6043236"/>
              <a:gd name="connsiteX1" fmla="*/ 0 w 8852391"/>
              <a:gd name="connsiteY1" fmla="*/ 2162629 h 6043236"/>
              <a:gd name="connsiteX2" fmla="*/ 8836554 w 8852391"/>
              <a:gd name="connsiteY2" fmla="*/ 0 h 6043236"/>
              <a:gd name="connsiteX3" fmla="*/ 8852391 w 8852391"/>
              <a:gd name="connsiteY3" fmla="*/ 6028722 h 6043236"/>
              <a:gd name="connsiteX4" fmla="*/ 913076 w 8852391"/>
              <a:gd name="connsiteY4" fmla="*/ 6043236 h 6043236"/>
              <a:gd name="connsiteX0" fmla="*/ 933682 w 8872997"/>
              <a:gd name="connsiteY0" fmla="*/ 6043236 h 6043236"/>
              <a:gd name="connsiteX1" fmla="*/ 0 w 8872997"/>
              <a:gd name="connsiteY1" fmla="*/ 2167781 h 6043236"/>
              <a:gd name="connsiteX2" fmla="*/ 8857160 w 8872997"/>
              <a:gd name="connsiteY2" fmla="*/ 0 h 6043236"/>
              <a:gd name="connsiteX3" fmla="*/ 8872997 w 8872997"/>
              <a:gd name="connsiteY3" fmla="*/ 6028722 h 6043236"/>
              <a:gd name="connsiteX4" fmla="*/ 933682 w 8872997"/>
              <a:gd name="connsiteY4" fmla="*/ 6043236 h 6043236"/>
              <a:gd name="connsiteX0" fmla="*/ 933682 w 8872997"/>
              <a:gd name="connsiteY0" fmla="*/ 6050963 h 6050963"/>
              <a:gd name="connsiteX1" fmla="*/ 0 w 8872997"/>
              <a:gd name="connsiteY1" fmla="*/ 2167781 h 6050963"/>
              <a:gd name="connsiteX2" fmla="*/ 8857160 w 8872997"/>
              <a:gd name="connsiteY2" fmla="*/ 0 h 6050963"/>
              <a:gd name="connsiteX3" fmla="*/ 8872997 w 8872997"/>
              <a:gd name="connsiteY3" fmla="*/ 6028722 h 6050963"/>
              <a:gd name="connsiteX4" fmla="*/ 933682 w 8872997"/>
              <a:gd name="connsiteY4" fmla="*/ 6050963 h 6050963"/>
              <a:gd name="connsiteX0" fmla="*/ 933682 w 8872997"/>
              <a:gd name="connsiteY0" fmla="*/ 6050963 h 6054480"/>
              <a:gd name="connsiteX1" fmla="*/ 0 w 8872997"/>
              <a:gd name="connsiteY1" fmla="*/ 2167781 h 6054480"/>
              <a:gd name="connsiteX2" fmla="*/ 8857160 w 8872997"/>
              <a:gd name="connsiteY2" fmla="*/ 0 h 6054480"/>
              <a:gd name="connsiteX3" fmla="*/ 8872997 w 8872997"/>
              <a:gd name="connsiteY3" fmla="*/ 6054480 h 6054480"/>
              <a:gd name="connsiteX4" fmla="*/ 933682 w 8872997"/>
              <a:gd name="connsiteY4" fmla="*/ 6050963 h 6054480"/>
              <a:gd name="connsiteX0" fmla="*/ 933682 w 8875190"/>
              <a:gd name="connsiteY0" fmla="*/ 6063842 h 6067359"/>
              <a:gd name="connsiteX1" fmla="*/ 0 w 8875190"/>
              <a:gd name="connsiteY1" fmla="*/ 2180660 h 6067359"/>
              <a:gd name="connsiteX2" fmla="*/ 8875190 w 8875190"/>
              <a:gd name="connsiteY2" fmla="*/ 0 h 6067359"/>
              <a:gd name="connsiteX3" fmla="*/ 8872997 w 8875190"/>
              <a:gd name="connsiteY3" fmla="*/ 6067359 h 6067359"/>
              <a:gd name="connsiteX4" fmla="*/ 933682 w 8875190"/>
              <a:gd name="connsiteY4" fmla="*/ 6063842 h 6067359"/>
              <a:gd name="connsiteX0" fmla="*/ 933682 w 8872997"/>
              <a:gd name="connsiteY0" fmla="*/ 6061266 h 6064783"/>
              <a:gd name="connsiteX1" fmla="*/ 0 w 8872997"/>
              <a:gd name="connsiteY1" fmla="*/ 2178084 h 6064783"/>
              <a:gd name="connsiteX2" fmla="*/ 8872614 w 8872997"/>
              <a:gd name="connsiteY2" fmla="*/ 0 h 6064783"/>
              <a:gd name="connsiteX3" fmla="*/ 8872997 w 8872997"/>
              <a:gd name="connsiteY3" fmla="*/ 6064783 h 6064783"/>
              <a:gd name="connsiteX4" fmla="*/ 933682 w 8872997"/>
              <a:gd name="connsiteY4" fmla="*/ 6061266 h 6064783"/>
              <a:gd name="connsiteX0" fmla="*/ 938445 w 8877760"/>
              <a:gd name="connsiteY0" fmla="*/ 6061266 h 6064783"/>
              <a:gd name="connsiteX1" fmla="*/ 0 w 8877760"/>
              <a:gd name="connsiteY1" fmla="*/ 2175703 h 6064783"/>
              <a:gd name="connsiteX2" fmla="*/ 8877377 w 8877760"/>
              <a:gd name="connsiteY2" fmla="*/ 0 h 6064783"/>
              <a:gd name="connsiteX3" fmla="*/ 8877760 w 8877760"/>
              <a:gd name="connsiteY3" fmla="*/ 6064783 h 6064783"/>
              <a:gd name="connsiteX4" fmla="*/ 938445 w 8877760"/>
              <a:gd name="connsiteY4" fmla="*/ 6061266 h 606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7760" h="6064783">
                <a:moveTo>
                  <a:pt x="938445" y="6061266"/>
                </a:moveTo>
                <a:lnTo>
                  <a:pt x="0" y="2175703"/>
                </a:lnTo>
                <a:lnTo>
                  <a:pt x="8877377" y="0"/>
                </a:lnTo>
                <a:cubicBezTo>
                  <a:pt x="8877505" y="2021594"/>
                  <a:pt x="8877632" y="4043189"/>
                  <a:pt x="8877760" y="6064783"/>
                </a:cubicBezTo>
                <a:lnTo>
                  <a:pt x="938445" y="6061266"/>
                </a:lnTo>
                <a:close/>
              </a:path>
            </a:pathLst>
          </a:custGeom>
          <a:ln>
            <a:no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D63B35E6-B4C1-4260-8AE6-951819B05A7A}"/>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D7ABFBE1-B362-4274-B448-999C6340547A}"/>
              </a:ext>
            </a:extLst>
          </p:cNvPr>
          <p:cNvSpPr>
            <a:spLocks noGrp="1"/>
          </p:cNvSpPr>
          <p:nvPr>
            <p:ph type="ftr" sz="quarter" idx="11"/>
          </p:nvPr>
        </p:nvSpPr>
        <p:spPr/>
        <p:txBody>
          <a:bodyPr lIns="0"/>
          <a:lstStyle/>
          <a:p>
            <a:r>
              <a:rPr lang="en-US" noProof="0" dirty="0"/>
              <a:t>ADD A FOOTER</a:t>
            </a:r>
          </a:p>
        </p:txBody>
      </p:sp>
      <p:sp>
        <p:nvSpPr>
          <p:cNvPr id="6" name="Slide Number Placeholder 5">
            <a:extLst>
              <a:ext uri="{FF2B5EF4-FFF2-40B4-BE49-F238E27FC236}">
                <a16:creationId xmlns:a16="http://schemas.microsoft.com/office/drawing/2014/main" id="{DEEE2D3F-1F8E-4C9F-BCD1-F9FFC39C8F40}"/>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8" name="Graphic 6">
            <a:extLst>
              <a:ext uri="{FF2B5EF4-FFF2-40B4-BE49-F238E27FC236}">
                <a16:creationId xmlns:a16="http://schemas.microsoft.com/office/drawing/2014/main" id="{0397A1D9-602E-4BC0-9119-818273B1D85A}"/>
              </a:ext>
            </a:extLst>
          </p:cNvPr>
          <p:cNvSpPr/>
          <p:nvPr/>
        </p:nvSpPr>
        <p:spPr>
          <a:xfrm>
            <a:off x="-26126" y="587196"/>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F3955EAF-4D26-452F-BE4D-A9B580AC9283}"/>
              </a:ext>
            </a:extLst>
          </p:cNvPr>
          <p:cNvSpPr>
            <a:spLocks noGrp="1"/>
          </p:cNvSpPr>
          <p:nvPr>
            <p:ph type="title" hasCustomPrompt="1"/>
          </p:nvPr>
        </p:nvSpPr>
        <p:spPr>
          <a:xfrm rot="-360000">
            <a:off x="803491" y="1001491"/>
            <a:ext cx="4065084" cy="700842"/>
          </a:xfrm>
        </p:spPr>
        <p:txBody>
          <a:bodyPr>
            <a:normAutofit/>
          </a:bodyPr>
          <a:lstStyle>
            <a:lvl1pPr>
              <a:defRPr sz="4000" b="1">
                <a:solidFill>
                  <a:schemeClr val="bg1"/>
                </a:solidFill>
              </a:defRPr>
            </a:lvl1pPr>
          </a:lstStyle>
          <a:p>
            <a:r>
              <a:rPr lang="en-US" noProof="0"/>
              <a:t>Divider Slide</a:t>
            </a:r>
          </a:p>
        </p:txBody>
      </p:sp>
      <p:grpSp>
        <p:nvGrpSpPr>
          <p:cNvPr id="26" name="Graphic 17">
            <a:extLst>
              <a:ext uri="{FF2B5EF4-FFF2-40B4-BE49-F238E27FC236}">
                <a16:creationId xmlns:a16="http://schemas.microsoft.com/office/drawing/2014/main" id="{E08C18DA-9AB7-44E9-9FBC-B5DEB79B79FF}"/>
              </a:ext>
            </a:extLst>
          </p:cNvPr>
          <p:cNvGrpSpPr/>
          <p:nvPr userDrawn="1"/>
        </p:nvGrpSpPr>
        <p:grpSpPr>
          <a:xfrm>
            <a:off x="-12715" y="-12715"/>
            <a:ext cx="7434968" cy="5461207"/>
            <a:chOff x="-12715" y="-12715"/>
            <a:chExt cx="7434968" cy="5461207"/>
          </a:xfrm>
        </p:grpSpPr>
        <p:sp>
          <p:nvSpPr>
            <p:cNvPr id="27" name="Freeform: Shape 26">
              <a:extLst>
                <a:ext uri="{FF2B5EF4-FFF2-40B4-BE49-F238E27FC236}">
                  <a16:creationId xmlns:a16="http://schemas.microsoft.com/office/drawing/2014/main" id="{3ABFEE08-BDAB-436A-8715-2771DEA59886}"/>
                </a:ext>
              </a:extLst>
            </p:cNvPr>
            <p:cNvSpPr/>
            <p:nvPr/>
          </p:nvSpPr>
          <p:spPr>
            <a:xfrm>
              <a:off x="5931446" y="-12715"/>
              <a:ext cx="1207388" cy="1143841"/>
            </a:xfrm>
            <a:custGeom>
              <a:avLst/>
              <a:gdLst>
                <a:gd name="connsiteX0" fmla="*/ 1194684 w 1207387"/>
                <a:gd name="connsiteY0" fmla="*/ 12715 h 1143841"/>
                <a:gd name="connsiteX1" fmla="*/ 754940 w 1207387"/>
                <a:gd name="connsiteY1" fmla="*/ 12715 h 1143841"/>
                <a:gd name="connsiteX2" fmla="*/ 332990 w 1207387"/>
                <a:gd name="connsiteY2" fmla="*/ 494399 h 1143841"/>
                <a:gd name="connsiteX3" fmla="*/ 12715 w 1207387"/>
                <a:gd name="connsiteY3" fmla="*/ 1140034 h 1143841"/>
                <a:gd name="connsiteX4" fmla="*/ 612596 w 1207387"/>
                <a:gd name="connsiteY4" fmla="*/ 686310 h 1143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387" h="1143841">
                  <a:moveTo>
                    <a:pt x="1194684" y="12715"/>
                  </a:moveTo>
                  <a:lnTo>
                    <a:pt x="754940" y="12715"/>
                  </a:lnTo>
                  <a:lnTo>
                    <a:pt x="332990" y="494399"/>
                  </a:lnTo>
                  <a:lnTo>
                    <a:pt x="12715" y="1140034"/>
                  </a:lnTo>
                  <a:lnTo>
                    <a:pt x="612596" y="686310"/>
                  </a:lnTo>
                  <a:close/>
                </a:path>
              </a:pathLst>
            </a:custGeom>
            <a:gradFill>
              <a:gsLst>
                <a:gs pos="0">
                  <a:schemeClr val="bg2">
                    <a:alpha val="5000"/>
                  </a:schemeClr>
                </a:gs>
                <a:gs pos="100000">
                  <a:schemeClr val="bg2">
                    <a:alpha val="20000"/>
                  </a:schemeClr>
                </a:gs>
              </a:gsLst>
              <a:lin ang="3180000" scaled="0"/>
            </a:gradFill>
            <a:ln w="12705"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D531243B-A933-4192-BB4F-EFF38E129D30}"/>
                </a:ext>
              </a:extLst>
            </p:cNvPr>
            <p:cNvSpPr/>
            <p:nvPr/>
          </p:nvSpPr>
          <p:spPr>
            <a:xfrm>
              <a:off x="-12715" y="4607132"/>
              <a:ext cx="2071623" cy="635467"/>
            </a:xfrm>
            <a:custGeom>
              <a:avLst/>
              <a:gdLst>
                <a:gd name="connsiteX0" fmla="*/ 2061461 w 2071623"/>
                <a:gd name="connsiteY0" fmla="*/ 12715 h 635467"/>
                <a:gd name="connsiteX1" fmla="*/ 2061461 w 2071623"/>
                <a:gd name="connsiteY1" fmla="*/ 12715 h 635467"/>
                <a:gd name="connsiteX2" fmla="*/ 1307797 w 2071623"/>
                <a:gd name="connsiteY2" fmla="*/ 13986 h 635467"/>
                <a:gd name="connsiteX3" fmla="*/ 12715 w 2071623"/>
                <a:gd name="connsiteY3" fmla="*/ 294862 h 635467"/>
                <a:gd name="connsiteX4" fmla="*/ 12715 w 2071623"/>
                <a:gd name="connsiteY4" fmla="*/ 629118 h 635467"/>
                <a:gd name="connsiteX5" fmla="*/ 1415827 w 2071623"/>
                <a:gd name="connsiteY5" fmla="*/ 335532 h 6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23" h="635467">
                  <a:moveTo>
                    <a:pt x="2061461" y="12715"/>
                  </a:moveTo>
                  <a:lnTo>
                    <a:pt x="2061461" y="12715"/>
                  </a:lnTo>
                  <a:lnTo>
                    <a:pt x="1307797" y="13986"/>
                  </a:lnTo>
                  <a:lnTo>
                    <a:pt x="12715" y="294862"/>
                  </a:lnTo>
                  <a:lnTo>
                    <a:pt x="12715" y="629118"/>
                  </a:lnTo>
                  <a:lnTo>
                    <a:pt x="1415827" y="335532"/>
                  </a:lnTo>
                  <a:close/>
                </a:path>
              </a:pathLst>
            </a:custGeom>
            <a:gradFill>
              <a:gsLst>
                <a:gs pos="0">
                  <a:schemeClr val="tx1">
                    <a:alpha val="5000"/>
                  </a:schemeClr>
                </a:gs>
                <a:gs pos="100000">
                  <a:schemeClr val="tx1">
                    <a:alpha val="20000"/>
                  </a:schemeClr>
                </a:gs>
              </a:gsLst>
              <a:lin ang="9840000" scaled="0"/>
            </a:gradFill>
            <a:ln w="12705" cap="flat">
              <a:noFill/>
              <a:prstDash val="solid"/>
              <a:miter/>
            </a:ln>
          </p:spPr>
          <p:txBody>
            <a:bodyPr rtlCol="0" anchor="ctr"/>
            <a:lstStyle/>
            <a:p>
              <a:endParaRPr lang="en-US" noProof="0" dirty="0"/>
            </a:p>
          </p:txBody>
        </p:sp>
        <p:sp>
          <p:nvSpPr>
            <p:cNvPr id="29" name="Freeform: Shape 28">
              <a:extLst>
                <a:ext uri="{FF2B5EF4-FFF2-40B4-BE49-F238E27FC236}">
                  <a16:creationId xmlns:a16="http://schemas.microsoft.com/office/drawing/2014/main" id="{7CC150B5-FCB4-44F6-ADC0-AC468D799473}"/>
                </a:ext>
              </a:extLst>
            </p:cNvPr>
            <p:cNvSpPr/>
            <p:nvPr/>
          </p:nvSpPr>
          <p:spPr>
            <a:xfrm>
              <a:off x="-12715" y="4546128"/>
              <a:ext cx="2287682" cy="902364"/>
            </a:xfrm>
            <a:custGeom>
              <a:avLst/>
              <a:gdLst>
                <a:gd name="connsiteX0" fmla="*/ 12715 w 2287682"/>
                <a:gd name="connsiteY0" fmla="*/ 898556 h 902363"/>
                <a:gd name="connsiteX1" fmla="*/ 2283875 w 2287682"/>
                <a:gd name="connsiteY1" fmla="*/ 415601 h 902363"/>
                <a:gd name="connsiteX2" fmla="*/ 2198722 w 2287682"/>
                <a:gd name="connsiteY2" fmla="*/ 12715 h 902363"/>
                <a:gd name="connsiteX3" fmla="*/ 12715 w 2287682"/>
                <a:gd name="connsiteY3" fmla="*/ 477877 h 902363"/>
              </a:gdLst>
              <a:ahLst/>
              <a:cxnLst>
                <a:cxn ang="0">
                  <a:pos x="connsiteX0" y="connsiteY0"/>
                </a:cxn>
                <a:cxn ang="0">
                  <a:pos x="connsiteX1" y="connsiteY1"/>
                </a:cxn>
                <a:cxn ang="0">
                  <a:pos x="connsiteX2" y="connsiteY2"/>
                </a:cxn>
                <a:cxn ang="0">
                  <a:pos x="connsiteX3" y="connsiteY3"/>
                </a:cxn>
              </a:cxnLst>
              <a:rect l="l" t="t" r="r" b="b"/>
              <a:pathLst>
                <a:path w="2287682" h="902363">
                  <a:moveTo>
                    <a:pt x="12715" y="898556"/>
                  </a:moveTo>
                  <a:lnTo>
                    <a:pt x="2283875" y="415601"/>
                  </a:lnTo>
                  <a:lnTo>
                    <a:pt x="2198722" y="12715"/>
                  </a:lnTo>
                  <a:lnTo>
                    <a:pt x="12715" y="477877"/>
                  </a:lnTo>
                  <a:close/>
                </a:path>
              </a:pathLst>
            </a:custGeom>
            <a:blipFill>
              <a:blip r:embed="rId2"/>
              <a:srcRect/>
              <a:stretch>
                <a:fillRect l="-71085" t="19266" r="1773" b="-35681"/>
              </a:stretch>
            </a:blipFill>
            <a:ln w="1270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D7552086-05A4-4DA9-B933-0A4B24B140B9}"/>
                </a:ext>
              </a:extLst>
            </p:cNvPr>
            <p:cNvSpPr/>
            <p:nvPr/>
          </p:nvSpPr>
          <p:spPr>
            <a:xfrm>
              <a:off x="5820875" y="-12715"/>
              <a:ext cx="1601378" cy="1461575"/>
            </a:xfrm>
            <a:custGeom>
              <a:avLst/>
              <a:gdLst>
                <a:gd name="connsiteX0" fmla="*/ 1047256 w 1601377"/>
                <a:gd name="connsiteY0" fmla="*/ 12715 h 1461574"/>
                <a:gd name="connsiteX1" fmla="*/ 12715 w 1601377"/>
                <a:gd name="connsiteY1" fmla="*/ 1181975 h 1461574"/>
                <a:gd name="connsiteX2" fmla="*/ 321552 w 1601377"/>
                <a:gd name="connsiteY2" fmla="*/ 1455226 h 1461574"/>
                <a:gd name="connsiteX3" fmla="*/ 1597570 w 1601377"/>
                <a:gd name="connsiteY3" fmla="*/ 12715 h 1461574"/>
              </a:gdLst>
              <a:ahLst/>
              <a:cxnLst>
                <a:cxn ang="0">
                  <a:pos x="connsiteX0" y="connsiteY0"/>
                </a:cxn>
                <a:cxn ang="0">
                  <a:pos x="connsiteX1" y="connsiteY1"/>
                </a:cxn>
                <a:cxn ang="0">
                  <a:pos x="connsiteX2" y="connsiteY2"/>
                </a:cxn>
                <a:cxn ang="0">
                  <a:pos x="connsiteX3" y="connsiteY3"/>
                </a:cxn>
              </a:cxnLst>
              <a:rect l="l" t="t" r="r" b="b"/>
              <a:pathLst>
                <a:path w="1601377" h="1461574">
                  <a:moveTo>
                    <a:pt x="1047256" y="12715"/>
                  </a:moveTo>
                  <a:lnTo>
                    <a:pt x="12715" y="1181975"/>
                  </a:lnTo>
                  <a:lnTo>
                    <a:pt x="321552" y="1455226"/>
                  </a:lnTo>
                  <a:lnTo>
                    <a:pt x="1597570" y="12715"/>
                  </a:lnTo>
                  <a:close/>
                </a:path>
              </a:pathLst>
            </a:custGeom>
            <a:blipFill>
              <a:blip r:embed="rId3"/>
              <a:srcRect/>
              <a:stretch>
                <a:fillRect l="9984" t="-142507" r="-99566" b="9279"/>
              </a:stretch>
            </a:blipFill>
            <a:ln w="12705" cap="flat">
              <a:noFill/>
              <a:prstDash val="solid"/>
              <a:miter/>
            </a:ln>
          </p:spPr>
          <p:txBody>
            <a:bodyPr rtlCol="0" anchor="ctr"/>
            <a:lstStyle/>
            <a:p>
              <a:endParaRPr lang="en-US" noProof="0" dirty="0"/>
            </a:p>
          </p:txBody>
        </p:sp>
      </p:grpSp>
    </p:spTree>
    <p:extLst>
      <p:ext uri="{BB962C8B-B14F-4D97-AF65-F5344CB8AC3E}">
        <p14:creationId xmlns:p14="http://schemas.microsoft.com/office/powerpoint/2010/main" val="1552180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grpSp>
        <p:nvGrpSpPr>
          <p:cNvPr id="7" name="Graphic 16">
            <a:extLst>
              <a:ext uri="{FF2B5EF4-FFF2-40B4-BE49-F238E27FC236}">
                <a16:creationId xmlns:a16="http://schemas.microsoft.com/office/drawing/2014/main" id="{AD638337-297E-49B3-AE0F-B36EC9D01661}"/>
              </a:ext>
            </a:extLst>
          </p:cNvPr>
          <p:cNvGrpSpPr/>
          <p:nvPr userDrawn="1"/>
        </p:nvGrpSpPr>
        <p:grpSpPr>
          <a:xfrm>
            <a:off x="10962579" y="5678327"/>
            <a:ext cx="1234800" cy="1051200"/>
            <a:chOff x="5626893" y="3026568"/>
            <a:chExt cx="937260" cy="800760"/>
          </a:xfrm>
        </p:grpSpPr>
        <p:sp>
          <p:nvSpPr>
            <p:cNvPr id="8" name="Freeform: Shape 7">
              <a:extLst>
                <a:ext uri="{FF2B5EF4-FFF2-40B4-BE49-F238E27FC236}">
                  <a16:creationId xmlns:a16="http://schemas.microsoft.com/office/drawing/2014/main" id="{2FA8DCE5-120B-4D39-B899-95EBEC388DEA}"/>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9" name="Freeform: Shape 8">
              <a:extLst>
                <a:ext uri="{FF2B5EF4-FFF2-40B4-BE49-F238E27FC236}">
                  <a16:creationId xmlns:a16="http://schemas.microsoft.com/office/drawing/2014/main" id="{53F4B5D3-A813-434A-B7AA-8FEE19B9CF16}"/>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3" name="Text Placeholder 2">
            <a:extLst>
              <a:ext uri="{FF2B5EF4-FFF2-40B4-BE49-F238E27FC236}">
                <a16:creationId xmlns:a16="http://schemas.microsoft.com/office/drawing/2014/main" id="{B6DFBA5C-859C-4C16-8ECF-9FCA37E77DD4}"/>
              </a:ext>
            </a:extLst>
          </p:cNvPr>
          <p:cNvSpPr>
            <a:spLocks noGrp="1"/>
          </p:cNvSpPr>
          <p:nvPr>
            <p:ph type="body" idx="1" hasCustomPrompt="1"/>
          </p:nvPr>
        </p:nvSpPr>
        <p:spPr>
          <a:xfrm>
            <a:off x="748030" y="2442380"/>
            <a:ext cx="3913632" cy="804672"/>
          </a:xfrm>
          <a:gradFill>
            <a:gsLst>
              <a:gs pos="0">
                <a:schemeClr val="tx2"/>
              </a:gs>
              <a:gs pos="100000">
                <a:schemeClr val="tx1"/>
              </a:gs>
            </a:gsLst>
            <a:lin ang="10800000" scaled="1"/>
          </a:gradFill>
        </p:spPr>
        <p:txBody>
          <a:bodyPr lIns="144000" tIns="72000" bIns="72000" anchor="ctr" anchorCtr="0">
            <a:normAutofit/>
          </a:bodyPr>
          <a:lstStyle>
            <a:lvl1pPr marL="0" indent="0">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DBF8466-F90A-4774-B172-0061F1A7985F}"/>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7BC76C28-113A-459C-BD12-125E112B10B7}"/>
              </a:ext>
            </a:extLst>
          </p:cNvPr>
          <p:cNvSpPr>
            <a:spLocks noGrp="1"/>
          </p:cNvSpPr>
          <p:nvPr>
            <p:ph type="ftr" sz="quarter" idx="11"/>
          </p:nvPr>
        </p:nvSpPr>
        <p:spPr/>
        <p:txBody>
          <a:bodyPr lIns="0"/>
          <a:lstStyle/>
          <a:p>
            <a:r>
              <a:rPr lang="en-US" noProof="0" dirty="0"/>
              <a:t>ADD A FOOTER</a:t>
            </a:r>
          </a:p>
        </p:txBody>
      </p:sp>
      <p:sp>
        <p:nvSpPr>
          <p:cNvPr id="6" name="Slide Number Placeholder 5">
            <a:extLst>
              <a:ext uri="{FF2B5EF4-FFF2-40B4-BE49-F238E27FC236}">
                <a16:creationId xmlns:a16="http://schemas.microsoft.com/office/drawing/2014/main" id="{6D51ADD0-1305-43DD-A03D-2FE3B5D0EB62}"/>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10" name="Graphic 23">
            <a:extLst>
              <a:ext uri="{FF2B5EF4-FFF2-40B4-BE49-F238E27FC236}">
                <a16:creationId xmlns:a16="http://schemas.microsoft.com/office/drawing/2014/main" id="{74E08599-4D6A-4CDA-9228-3DBD31E1E64D}"/>
              </a:ext>
            </a:extLst>
          </p:cNvPr>
          <p:cNvSpPr/>
          <p:nvPr userDrawn="1"/>
        </p:nvSpPr>
        <p:spPr>
          <a:xfrm>
            <a:off x="-24517" y="970945"/>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11" name="Graphic 6">
            <a:extLst>
              <a:ext uri="{FF2B5EF4-FFF2-40B4-BE49-F238E27FC236}">
                <a16:creationId xmlns:a16="http://schemas.microsoft.com/office/drawing/2014/main" id="{548D0821-4E36-47CF-A7AC-8FB339F5F24A}"/>
              </a:ext>
            </a:extLst>
          </p:cNvPr>
          <p:cNvSpPr/>
          <p:nvPr userDrawn="1"/>
        </p:nvSpPr>
        <p:spPr>
          <a:xfrm>
            <a:off x="-26126" y="587196"/>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sp>
        <p:nvSpPr>
          <p:cNvPr id="13" name="Title 1">
            <a:extLst>
              <a:ext uri="{FF2B5EF4-FFF2-40B4-BE49-F238E27FC236}">
                <a16:creationId xmlns:a16="http://schemas.microsoft.com/office/drawing/2014/main" id="{F708432B-D626-47BC-8C1E-E5F2ADCDCE43}"/>
              </a:ext>
            </a:extLst>
          </p:cNvPr>
          <p:cNvSpPr>
            <a:spLocks noGrp="1"/>
          </p:cNvSpPr>
          <p:nvPr>
            <p:ph type="title" hasCustomPrompt="1"/>
          </p:nvPr>
        </p:nvSpPr>
        <p:spPr>
          <a:xfrm rot="-360000">
            <a:off x="846111" y="974881"/>
            <a:ext cx="3933620" cy="734415"/>
          </a:xfrm>
        </p:spPr>
        <p:txBody>
          <a:bodyPr anchor="b">
            <a:normAutofit/>
          </a:bodyPr>
          <a:lstStyle>
            <a:lvl1pPr>
              <a:defRPr sz="4000">
                <a:solidFill>
                  <a:schemeClr val="bg1"/>
                </a:solidFill>
              </a:defRPr>
            </a:lvl1pPr>
          </a:lstStyle>
          <a:p>
            <a:r>
              <a:rPr lang="en-US" noProof="0"/>
              <a:t>Text Layout 1</a:t>
            </a:r>
          </a:p>
        </p:txBody>
      </p:sp>
      <p:sp>
        <p:nvSpPr>
          <p:cNvPr id="17" name="Text Placeholder 16">
            <a:extLst>
              <a:ext uri="{FF2B5EF4-FFF2-40B4-BE49-F238E27FC236}">
                <a16:creationId xmlns:a16="http://schemas.microsoft.com/office/drawing/2014/main" id="{B8041375-FFF3-48A5-8985-52AD4D496A62}"/>
              </a:ext>
            </a:extLst>
          </p:cNvPr>
          <p:cNvSpPr>
            <a:spLocks noGrp="1"/>
          </p:cNvSpPr>
          <p:nvPr>
            <p:ph type="body" sz="quarter" idx="13"/>
          </p:nvPr>
        </p:nvSpPr>
        <p:spPr>
          <a:xfrm>
            <a:off x="808990" y="3392622"/>
            <a:ext cx="3913188" cy="2249488"/>
          </a:xfrm>
        </p:spPr>
        <p:txBody>
          <a:bodyPr>
            <a:normAutofit/>
          </a:bodyPr>
          <a:lstStyle>
            <a:lvl1pPr marL="180000" indent="-180000">
              <a:spcBef>
                <a:spcPts val="600"/>
              </a:spcBef>
              <a:buClr>
                <a:schemeClr val="accent2"/>
              </a:buClr>
              <a:defRPr sz="1600" b="0">
                <a:latin typeface="+mn-lt"/>
              </a:defRPr>
            </a:lvl1pPr>
            <a:lvl2pPr marL="457200" indent="0">
              <a:buNone/>
              <a:defRPr sz="1600">
                <a:latin typeface="Franklin Gothic Book" panose="020B0503020102020204" pitchFamily="34" charset="0"/>
              </a:defRPr>
            </a:lvl2pPr>
            <a:lvl3pPr>
              <a:defRPr sz="1600">
                <a:latin typeface="Franklin Gothic Book" panose="020B0503020102020204" pitchFamily="34" charset="0"/>
              </a:defRPr>
            </a:lvl3pPr>
            <a:lvl4pPr>
              <a:defRPr sz="1600">
                <a:latin typeface="Franklin Gothic Book" panose="020B0503020102020204" pitchFamily="34" charset="0"/>
              </a:defRPr>
            </a:lvl4pPr>
            <a:lvl5pPr>
              <a:defRPr sz="1600">
                <a:latin typeface="Franklin Gothic Book" panose="020B0503020102020204" pitchFamily="34" charset="0"/>
              </a:defRPr>
            </a:lvl5pPr>
          </a:lstStyle>
          <a:p>
            <a:pPr lvl="0"/>
            <a:r>
              <a:rPr lang="en-US" noProof="0"/>
              <a:t>Edit Master text styles</a:t>
            </a:r>
          </a:p>
        </p:txBody>
      </p:sp>
      <p:grpSp>
        <p:nvGrpSpPr>
          <p:cNvPr id="19" name="Graphic 17">
            <a:extLst>
              <a:ext uri="{FF2B5EF4-FFF2-40B4-BE49-F238E27FC236}">
                <a16:creationId xmlns:a16="http://schemas.microsoft.com/office/drawing/2014/main" id="{1CF7F5A7-666B-4C97-8F1C-0930361F612E}"/>
              </a:ext>
            </a:extLst>
          </p:cNvPr>
          <p:cNvGrpSpPr/>
          <p:nvPr/>
        </p:nvGrpSpPr>
        <p:grpSpPr>
          <a:xfrm>
            <a:off x="5530724" y="0"/>
            <a:ext cx="6340653" cy="6429600"/>
            <a:chOff x="5530724" y="0"/>
            <a:chExt cx="6340653" cy="6429600"/>
          </a:xfrm>
        </p:grpSpPr>
        <p:sp>
          <p:nvSpPr>
            <p:cNvPr id="20" name="Freeform: Shape 19">
              <a:extLst>
                <a:ext uri="{FF2B5EF4-FFF2-40B4-BE49-F238E27FC236}">
                  <a16:creationId xmlns:a16="http://schemas.microsoft.com/office/drawing/2014/main" id="{E7BC95EC-0C9A-48BD-BC1E-AF1C1DA9C02C}"/>
                </a:ext>
              </a:extLst>
            </p:cNvPr>
            <p:cNvSpPr/>
            <p:nvPr/>
          </p:nvSpPr>
          <p:spPr>
            <a:xfrm>
              <a:off x="5518024" y="-12700"/>
              <a:ext cx="2287209" cy="5565543"/>
            </a:xfrm>
            <a:custGeom>
              <a:avLst/>
              <a:gdLst>
                <a:gd name="connsiteX0" fmla="*/ 1132162 w 2287209"/>
                <a:gd name="connsiteY0" fmla="*/ 5560454 h 5565543"/>
                <a:gd name="connsiteX1" fmla="*/ 2283391 w 2287209"/>
                <a:gd name="connsiteY1" fmla="*/ 12700 h 5565543"/>
                <a:gd name="connsiteX2" fmla="*/ 552736 w 2287209"/>
                <a:gd name="connsiteY2" fmla="*/ 12700 h 5565543"/>
                <a:gd name="connsiteX3" fmla="*/ 12700 w 2287209"/>
                <a:gd name="connsiteY3" fmla="*/ 5359688 h 5565543"/>
                <a:gd name="connsiteX4" fmla="*/ 1132162 w 2287209"/>
                <a:gd name="connsiteY4" fmla="*/ 5560454 h 556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09" h="5565543">
                  <a:moveTo>
                    <a:pt x="1132162" y="5560454"/>
                  </a:moveTo>
                  <a:lnTo>
                    <a:pt x="2283391" y="12700"/>
                  </a:lnTo>
                  <a:lnTo>
                    <a:pt x="552736" y="12700"/>
                  </a:lnTo>
                  <a:cubicBezTo>
                    <a:pt x="569255" y="560360"/>
                    <a:pt x="573067" y="2477804"/>
                    <a:pt x="12700" y="5359688"/>
                  </a:cubicBezTo>
                  <a:cubicBezTo>
                    <a:pt x="363406" y="5395267"/>
                    <a:pt x="1132162" y="5560454"/>
                    <a:pt x="1132162" y="5560454"/>
                  </a:cubicBezTo>
                  <a:close/>
                </a:path>
              </a:pathLst>
            </a:custGeom>
            <a:gradFill flip="none" rotWithShape="1">
              <a:gsLst>
                <a:gs pos="3000">
                  <a:schemeClr val="accent5">
                    <a:alpha val="6000"/>
                  </a:schemeClr>
                </a:gs>
                <a:gs pos="100000">
                  <a:schemeClr val="accent5">
                    <a:alpha val="50000"/>
                  </a:schemeClr>
                </a:gs>
              </a:gsLst>
              <a:lin ang="5880000" scaled="0"/>
              <a:tileRect/>
            </a:gradFill>
            <a:ln w="12694" cap="flat">
              <a:noFill/>
              <a:prstDash val="solid"/>
              <a:miter/>
            </a:ln>
          </p:spPr>
          <p:txBody>
            <a:bodyPr rtlCol="0" anchor="ctr"/>
            <a:lstStyle/>
            <a:p>
              <a:endParaRPr lang="en-US" noProof="0" dirty="0"/>
            </a:p>
          </p:txBody>
        </p:sp>
        <p:sp>
          <p:nvSpPr>
            <p:cNvPr id="21" name="Freeform: Shape 20">
              <a:extLst>
                <a:ext uri="{FF2B5EF4-FFF2-40B4-BE49-F238E27FC236}">
                  <a16:creationId xmlns:a16="http://schemas.microsoft.com/office/drawing/2014/main" id="{DF5F80F8-FA23-4496-B401-E10D70AC21A8}"/>
                </a:ext>
              </a:extLst>
            </p:cNvPr>
            <p:cNvSpPr/>
            <p:nvPr/>
          </p:nvSpPr>
          <p:spPr>
            <a:xfrm>
              <a:off x="5537084" y="-12700"/>
              <a:ext cx="6340653" cy="6455013"/>
            </a:xfrm>
            <a:custGeom>
              <a:avLst/>
              <a:gdLst>
                <a:gd name="connsiteX0" fmla="*/ 5080140 w 6340653"/>
                <a:gd name="connsiteY0" fmla="*/ 6446112 h 6455013"/>
                <a:gd name="connsiteX1" fmla="*/ 6334294 w 6340653"/>
                <a:gd name="connsiteY1" fmla="*/ 545112 h 6455013"/>
                <a:gd name="connsiteX2" fmla="*/ 3831070 w 6340653"/>
                <a:gd name="connsiteY2" fmla="*/ 12700 h 6455013"/>
                <a:gd name="connsiteX3" fmla="*/ 1151222 w 6340653"/>
                <a:gd name="connsiteY3" fmla="*/ 12700 h 6455013"/>
                <a:gd name="connsiteX4" fmla="*/ 12700 w 6340653"/>
                <a:gd name="connsiteY4" fmla="*/ 5369854 h 6455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0653" h="6455013">
                  <a:moveTo>
                    <a:pt x="5080140" y="6446112"/>
                  </a:moveTo>
                  <a:lnTo>
                    <a:pt x="6334294" y="545112"/>
                  </a:lnTo>
                  <a:lnTo>
                    <a:pt x="3831070" y="12700"/>
                  </a:lnTo>
                  <a:lnTo>
                    <a:pt x="1151222" y="12700"/>
                  </a:lnTo>
                  <a:lnTo>
                    <a:pt x="12700" y="5369854"/>
                  </a:lnTo>
                  <a:close/>
                </a:path>
              </a:pathLst>
            </a:custGeom>
            <a:gradFill>
              <a:gsLst>
                <a:gs pos="3000">
                  <a:schemeClr val="accent5"/>
                </a:gs>
                <a:gs pos="100000">
                  <a:schemeClr val="bg2"/>
                </a:gs>
              </a:gsLst>
              <a:lin ang="0" scaled="1"/>
            </a:gradFill>
            <a:ln w="12694" cap="flat">
              <a:noFill/>
              <a:prstDash val="solid"/>
              <a:miter/>
            </a:ln>
          </p:spPr>
          <p:txBody>
            <a:bodyPr rtlCol="0" anchor="ctr"/>
            <a:lstStyle/>
            <a:p>
              <a:endParaRPr lang="en-US" noProof="0" dirty="0"/>
            </a:p>
          </p:txBody>
        </p:sp>
        <p:sp>
          <p:nvSpPr>
            <p:cNvPr id="22" name="Freeform: Shape 21">
              <a:extLst>
                <a:ext uri="{FF2B5EF4-FFF2-40B4-BE49-F238E27FC236}">
                  <a16:creationId xmlns:a16="http://schemas.microsoft.com/office/drawing/2014/main" id="{65F2E539-DDA4-47DC-A929-17C7DB4D8C88}"/>
                </a:ext>
              </a:extLst>
            </p:cNvPr>
            <p:cNvSpPr/>
            <p:nvPr/>
          </p:nvSpPr>
          <p:spPr>
            <a:xfrm>
              <a:off x="5830609" y="-12700"/>
              <a:ext cx="5756144" cy="6150052"/>
            </a:xfrm>
            <a:custGeom>
              <a:avLst/>
              <a:gdLst>
                <a:gd name="connsiteX0" fmla="*/ 5715476 w 5756143"/>
                <a:gd name="connsiteY0" fmla="*/ 764938 h 6150052"/>
                <a:gd name="connsiteX1" fmla="*/ 4579496 w 5756143"/>
                <a:gd name="connsiteY1" fmla="*/ 6113197 h 6150052"/>
                <a:gd name="connsiteX2" fmla="*/ 43196 w 5756143"/>
                <a:gd name="connsiteY2" fmla="*/ 5150027 h 6150052"/>
                <a:gd name="connsiteX3" fmla="*/ 1134704 w 5756143"/>
                <a:gd name="connsiteY3" fmla="*/ 12700 h 6150052"/>
                <a:gd name="connsiteX4" fmla="*/ 1109290 w 5756143"/>
                <a:gd name="connsiteY4" fmla="*/ 12700 h 6150052"/>
                <a:gd name="connsiteX5" fmla="*/ 12700 w 5756143"/>
                <a:gd name="connsiteY5" fmla="*/ 5169087 h 6150052"/>
                <a:gd name="connsiteX6" fmla="*/ 4598556 w 5756143"/>
                <a:gd name="connsiteY6" fmla="*/ 6143693 h 6150052"/>
                <a:gd name="connsiteX7" fmla="*/ 5743431 w 5756143"/>
                <a:gd name="connsiteY7" fmla="*/ 757314 h 6150052"/>
                <a:gd name="connsiteX8" fmla="*/ 5745972 w 5756143"/>
                <a:gd name="connsiteY8" fmla="*/ 744607 h 6150052"/>
                <a:gd name="connsiteX9" fmla="*/ 2299910 w 5756143"/>
                <a:gd name="connsiteY9" fmla="*/ 12700 h 6150052"/>
                <a:gd name="connsiteX10" fmla="*/ 2177925 w 5756143"/>
                <a:gd name="connsiteY10" fmla="*/ 12700 h 615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143" h="6150052">
                  <a:moveTo>
                    <a:pt x="5715476" y="764938"/>
                  </a:moveTo>
                  <a:lnTo>
                    <a:pt x="4579496" y="6113197"/>
                  </a:lnTo>
                  <a:lnTo>
                    <a:pt x="43196" y="5150027"/>
                  </a:lnTo>
                  <a:lnTo>
                    <a:pt x="1134704" y="12700"/>
                  </a:lnTo>
                  <a:lnTo>
                    <a:pt x="1109290" y="12700"/>
                  </a:lnTo>
                  <a:lnTo>
                    <a:pt x="12700" y="5169087"/>
                  </a:lnTo>
                  <a:lnTo>
                    <a:pt x="4598556" y="6143693"/>
                  </a:lnTo>
                  <a:lnTo>
                    <a:pt x="5743431" y="757314"/>
                  </a:lnTo>
                  <a:lnTo>
                    <a:pt x="5745972" y="744607"/>
                  </a:lnTo>
                  <a:lnTo>
                    <a:pt x="2299910" y="12700"/>
                  </a:lnTo>
                  <a:lnTo>
                    <a:pt x="2177925" y="12700"/>
                  </a:lnTo>
                  <a:close/>
                </a:path>
              </a:pathLst>
            </a:custGeom>
            <a:solidFill>
              <a:schemeClr val="bg1"/>
            </a:solidFill>
            <a:ln w="12694" cap="flat">
              <a:noFill/>
              <a:prstDash val="solid"/>
              <a:miter/>
            </a:ln>
          </p:spPr>
          <p:txBody>
            <a:bodyPr rtlCol="0" anchor="ctr"/>
            <a:lstStyle/>
            <a:p>
              <a:endParaRPr lang="en-US" noProof="0" dirty="0"/>
            </a:p>
          </p:txBody>
        </p:sp>
      </p:grpSp>
      <p:sp>
        <p:nvSpPr>
          <p:cNvPr id="24" name="Picture Placeholder 23">
            <a:extLst>
              <a:ext uri="{FF2B5EF4-FFF2-40B4-BE49-F238E27FC236}">
                <a16:creationId xmlns:a16="http://schemas.microsoft.com/office/drawing/2014/main" id="{76641E2E-882B-485E-AD7C-2BC054BEA520}"/>
              </a:ext>
            </a:extLst>
          </p:cNvPr>
          <p:cNvSpPr>
            <a:spLocks noGrp="1"/>
          </p:cNvSpPr>
          <p:nvPr>
            <p:ph type="pic" sz="quarter" idx="14"/>
          </p:nvPr>
        </p:nvSpPr>
        <p:spPr>
          <a:xfrm rot="720000">
            <a:off x="6384187" y="209524"/>
            <a:ext cx="4647699" cy="5472101"/>
          </a:xfrm>
          <a:custGeom>
            <a:avLst/>
            <a:gdLst>
              <a:gd name="connsiteX0" fmla="*/ 0 w 4643879"/>
              <a:gd name="connsiteY0" fmla="*/ 5462044 h 5462044"/>
              <a:gd name="connsiteX1" fmla="*/ 1160970 w 4643879"/>
              <a:gd name="connsiteY1" fmla="*/ 0 h 5462044"/>
              <a:gd name="connsiteX2" fmla="*/ 4643879 w 4643879"/>
              <a:gd name="connsiteY2" fmla="*/ 0 h 5462044"/>
              <a:gd name="connsiteX3" fmla="*/ 3482909 w 4643879"/>
              <a:gd name="connsiteY3" fmla="*/ 5462044 h 5462044"/>
              <a:gd name="connsiteX4" fmla="*/ 0 w 4643879"/>
              <a:gd name="connsiteY4" fmla="*/ 5462044 h 5462044"/>
              <a:gd name="connsiteX0" fmla="*/ 0 w 4643879"/>
              <a:gd name="connsiteY0" fmla="*/ 5462044 h 5462044"/>
              <a:gd name="connsiteX1" fmla="*/ 11990 w 4643879"/>
              <a:gd name="connsiteY1" fmla="*/ 13839 h 5462044"/>
              <a:gd name="connsiteX2" fmla="*/ 4643879 w 4643879"/>
              <a:gd name="connsiteY2" fmla="*/ 0 h 5462044"/>
              <a:gd name="connsiteX3" fmla="*/ 3482909 w 4643879"/>
              <a:gd name="connsiteY3" fmla="*/ 5462044 h 5462044"/>
              <a:gd name="connsiteX4" fmla="*/ 0 w 4643879"/>
              <a:gd name="connsiteY4" fmla="*/ 5462044 h 5462044"/>
              <a:gd name="connsiteX0" fmla="*/ 0 w 4643879"/>
              <a:gd name="connsiteY0" fmla="*/ 5462044 h 5462044"/>
              <a:gd name="connsiteX1" fmla="*/ 11990 w 4643879"/>
              <a:gd name="connsiteY1" fmla="*/ 13839 h 5462044"/>
              <a:gd name="connsiteX2" fmla="*/ 1026146 w 4643879"/>
              <a:gd name="connsiteY2" fmla="*/ 8068 h 5462044"/>
              <a:gd name="connsiteX3" fmla="*/ 4643879 w 4643879"/>
              <a:gd name="connsiteY3" fmla="*/ 0 h 5462044"/>
              <a:gd name="connsiteX4" fmla="*/ 3482909 w 4643879"/>
              <a:gd name="connsiteY4" fmla="*/ 5462044 h 5462044"/>
              <a:gd name="connsiteX5" fmla="*/ 0 w 4643879"/>
              <a:gd name="connsiteY5" fmla="*/ 5462044 h 5462044"/>
              <a:gd name="connsiteX0" fmla="*/ 0 w 4643879"/>
              <a:gd name="connsiteY0" fmla="*/ 5462044 h 5462044"/>
              <a:gd name="connsiteX1" fmla="*/ 11990 w 4643879"/>
              <a:gd name="connsiteY1" fmla="*/ 13839 h 5462044"/>
              <a:gd name="connsiteX2" fmla="*/ 1029484 w 4643879"/>
              <a:gd name="connsiteY2" fmla="*/ 2927 h 5462044"/>
              <a:gd name="connsiteX3" fmla="*/ 4643879 w 4643879"/>
              <a:gd name="connsiteY3" fmla="*/ 0 h 5462044"/>
              <a:gd name="connsiteX4" fmla="*/ 3482909 w 4643879"/>
              <a:gd name="connsiteY4" fmla="*/ 5462044 h 5462044"/>
              <a:gd name="connsiteX5" fmla="*/ 0 w 4643879"/>
              <a:gd name="connsiteY5" fmla="*/ 5462044 h 5462044"/>
              <a:gd name="connsiteX0" fmla="*/ 0 w 4643879"/>
              <a:gd name="connsiteY0" fmla="*/ 5462044 h 5462044"/>
              <a:gd name="connsiteX1" fmla="*/ 5006 w 4643879"/>
              <a:gd name="connsiteY1" fmla="*/ 210263 h 5462044"/>
              <a:gd name="connsiteX2" fmla="*/ 1029484 w 4643879"/>
              <a:gd name="connsiteY2" fmla="*/ 2927 h 5462044"/>
              <a:gd name="connsiteX3" fmla="*/ 4643879 w 4643879"/>
              <a:gd name="connsiteY3" fmla="*/ 0 h 5462044"/>
              <a:gd name="connsiteX4" fmla="*/ 3482909 w 4643879"/>
              <a:gd name="connsiteY4" fmla="*/ 5462044 h 5462044"/>
              <a:gd name="connsiteX5" fmla="*/ 0 w 4643879"/>
              <a:gd name="connsiteY5" fmla="*/ 5462044 h 5462044"/>
              <a:gd name="connsiteX0" fmla="*/ 0 w 4643879"/>
              <a:gd name="connsiteY0" fmla="*/ 5462044 h 5462044"/>
              <a:gd name="connsiteX1" fmla="*/ 5006 w 4643879"/>
              <a:gd name="connsiteY1" fmla="*/ 210263 h 5462044"/>
              <a:gd name="connsiteX2" fmla="*/ 1029484 w 4643879"/>
              <a:gd name="connsiteY2" fmla="*/ 2927 h 5462044"/>
              <a:gd name="connsiteX3" fmla="*/ 4643879 w 4643879"/>
              <a:gd name="connsiteY3" fmla="*/ 0 h 5462044"/>
              <a:gd name="connsiteX4" fmla="*/ 4634592 w 4643879"/>
              <a:gd name="connsiteY4" fmla="*/ 5460922 h 5462044"/>
              <a:gd name="connsiteX5" fmla="*/ 0 w 4643879"/>
              <a:gd name="connsiteY5" fmla="*/ 5462044 h 5462044"/>
              <a:gd name="connsiteX0" fmla="*/ 0 w 4647218"/>
              <a:gd name="connsiteY0" fmla="*/ 5467184 h 5467184"/>
              <a:gd name="connsiteX1" fmla="*/ 8345 w 4647218"/>
              <a:gd name="connsiteY1" fmla="*/ 210263 h 5467184"/>
              <a:gd name="connsiteX2" fmla="*/ 1032823 w 4647218"/>
              <a:gd name="connsiteY2" fmla="*/ 2927 h 5467184"/>
              <a:gd name="connsiteX3" fmla="*/ 4647218 w 4647218"/>
              <a:gd name="connsiteY3" fmla="*/ 0 h 5467184"/>
              <a:gd name="connsiteX4" fmla="*/ 4637931 w 4647218"/>
              <a:gd name="connsiteY4" fmla="*/ 5460922 h 5467184"/>
              <a:gd name="connsiteX5" fmla="*/ 0 w 4647218"/>
              <a:gd name="connsiteY5" fmla="*/ 5467184 h 5467184"/>
              <a:gd name="connsiteX0" fmla="*/ 0 w 4647218"/>
              <a:gd name="connsiteY0" fmla="*/ 5467184 h 5467184"/>
              <a:gd name="connsiteX1" fmla="*/ 8345 w 4647218"/>
              <a:gd name="connsiteY1" fmla="*/ 210263 h 5467184"/>
              <a:gd name="connsiteX2" fmla="*/ 1032823 w 4647218"/>
              <a:gd name="connsiteY2" fmla="*/ 2927 h 5467184"/>
              <a:gd name="connsiteX3" fmla="*/ 4647218 w 4647218"/>
              <a:gd name="connsiteY3" fmla="*/ 0 h 5467184"/>
              <a:gd name="connsiteX4" fmla="*/ 4637931 w 4647218"/>
              <a:gd name="connsiteY4" fmla="*/ 5460922 h 5467184"/>
              <a:gd name="connsiteX5" fmla="*/ 0 w 4647218"/>
              <a:gd name="connsiteY5" fmla="*/ 5467184 h 5467184"/>
              <a:gd name="connsiteX0" fmla="*/ 0 w 4647218"/>
              <a:gd name="connsiteY0" fmla="*/ 5472101 h 5472101"/>
              <a:gd name="connsiteX1" fmla="*/ 8345 w 4647218"/>
              <a:gd name="connsiteY1" fmla="*/ 215180 h 5472101"/>
              <a:gd name="connsiteX2" fmla="*/ 1048878 w 4647218"/>
              <a:gd name="connsiteY2" fmla="*/ 0 h 5472101"/>
              <a:gd name="connsiteX3" fmla="*/ 4647218 w 4647218"/>
              <a:gd name="connsiteY3" fmla="*/ 4917 h 5472101"/>
              <a:gd name="connsiteX4" fmla="*/ 4637931 w 4647218"/>
              <a:gd name="connsiteY4" fmla="*/ 5465839 h 5472101"/>
              <a:gd name="connsiteX5" fmla="*/ 0 w 4647218"/>
              <a:gd name="connsiteY5" fmla="*/ 5472101 h 5472101"/>
              <a:gd name="connsiteX0" fmla="*/ 0 w 4647218"/>
              <a:gd name="connsiteY0" fmla="*/ 5472101 h 5472101"/>
              <a:gd name="connsiteX1" fmla="*/ 5908 w 4647218"/>
              <a:gd name="connsiteY1" fmla="*/ 224560 h 5472101"/>
              <a:gd name="connsiteX2" fmla="*/ 1048878 w 4647218"/>
              <a:gd name="connsiteY2" fmla="*/ 0 h 5472101"/>
              <a:gd name="connsiteX3" fmla="*/ 4647218 w 4647218"/>
              <a:gd name="connsiteY3" fmla="*/ 4917 h 5472101"/>
              <a:gd name="connsiteX4" fmla="*/ 4637931 w 4647218"/>
              <a:gd name="connsiteY4" fmla="*/ 5465839 h 5472101"/>
              <a:gd name="connsiteX5" fmla="*/ 0 w 4647218"/>
              <a:gd name="connsiteY5" fmla="*/ 5472101 h 5472101"/>
              <a:gd name="connsiteX0" fmla="*/ 481 w 4647699"/>
              <a:gd name="connsiteY0" fmla="*/ 5472101 h 5472101"/>
              <a:gd name="connsiteX1" fmla="*/ 1250 w 4647699"/>
              <a:gd name="connsiteY1" fmla="*/ 221221 h 5472101"/>
              <a:gd name="connsiteX2" fmla="*/ 1049359 w 4647699"/>
              <a:gd name="connsiteY2" fmla="*/ 0 h 5472101"/>
              <a:gd name="connsiteX3" fmla="*/ 4647699 w 4647699"/>
              <a:gd name="connsiteY3" fmla="*/ 4917 h 5472101"/>
              <a:gd name="connsiteX4" fmla="*/ 4638412 w 4647699"/>
              <a:gd name="connsiteY4" fmla="*/ 5465839 h 5472101"/>
              <a:gd name="connsiteX5" fmla="*/ 481 w 4647699"/>
              <a:gd name="connsiteY5" fmla="*/ 5472101 h 5472101"/>
              <a:gd name="connsiteX0" fmla="*/ 481 w 4647699"/>
              <a:gd name="connsiteY0" fmla="*/ 5472101 h 5472101"/>
              <a:gd name="connsiteX1" fmla="*/ 1250 w 4647699"/>
              <a:gd name="connsiteY1" fmla="*/ 221221 h 5472101"/>
              <a:gd name="connsiteX2" fmla="*/ 1049359 w 4647699"/>
              <a:gd name="connsiteY2" fmla="*/ 0 h 5472101"/>
              <a:gd name="connsiteX3" fmla="*/ 4647699 w 4647699"/>
              <a:gd name="connsiteY3" fmla="*/ 4917 h 5472101"/>
              <a:gd name="connsiteX4" fmla="*/ 4643537 w 4647699"/>
              <a:gd name="connsiteY4" fmla="*/ 5464749 h 5472101"/>
              <a:gd name="connsiteX5" fmla="*/ 481 w 4647699"/>
              <a:gd name="connsiteY5" fmla="*/ 5472101 h 547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699" h="5472101">
                <a:moveTo>
                  <a:pt x="481" y="5472101"/>
                </a:moveTo>
                <a:cubicBezTo>
                  <a:pt x="4478" y="3656033"/>
                  <a:pt x="-2747" y="2037289"/>
                  <a:pt x="1250" y="221221"/>
                </a:cubicBezTo>
                <a:lnTo>
                  <a:pt x="1049359" y="0"/>
                </a:lnTo>
                <a:lnTo>
                  <a:pt x="4647699" y="4917"/>
                </a:lnTo>
                <a:cubicBezTo>
                  <a:pt x="4644603" y="1825224"/>
                  <a:pt x="4646633" y="3644442"/>
                  <a:pt x="4643537" y="5464749"/>
                </a:cubicBezTo>
                <a:lnTo>
                  <a:pt x="481" y="5472101"/>
                </a:lnTo>
                <a:close/>
              </a:path>
            </a:pathLst>
          </a:custGeom>
          <a:ln>
            <a:no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2307311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grpSp>
        <p:nvGrpSpPr>
          <p:cNvPr id="8" name="Graphic 16">
            <a:extLst>
              <a:ext uri="{FF2B5EF4-FFF2-40B4-BE49-F238E27FC236}">
                <a16:creationId xmlns:a16="http://schemas.microsoft.com/office/drawing/2014/main" id="{AD4D64B1-E729-4A4C-8FF7-134EACCE9ED5}"/>
              </a:ext>
            </a:extLst>
          </p:cNvPr>
          <p:cNvGrpSpPr/>
          <p:nvPr userDrawn="1"/>
        </p:nvGrpSpPr>
        <p:grpSpPr>
          <a:xfrm>
            <a:off x="10962579" y="5678327"/>
            <a:ext cx="1234800" cy="1051200"/>
            <a:chOff x="5626893" y="3026568"/>
            <a:chExt cx="937260" cy="800760"/>
          </a:xfrm>
        </p:grpSpPr>
        <p:sp>
          <p:nvSpPr>
            <p:cNvPr id="9" name="Freeform: Shape 8">
              <a:extLst>
                <a:ext uri="{FF2B5EF4-FFF2-40B4-BE49-F238E27FC236}">
                  <a16:creationId xmlns:a16="http://schemas.microsoft.com/office/drawing/2014/main" id="{57668185-4891-4CEF-B849-B73B1AD90FDE}"/>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10" name="Freeform: Shape 9">
              <a:extLst>
                <a:ext uri="{FF2B5EF4-FFF2-40B4-BE49-F238E27FC236}">
                  <a16:creationId xmlns:a16="http://schemas.microsoft.com/office/drawing/2014/main" id="{2A3C1BE6-5446-49A0-9C65-D92077D0E911}"/>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5" name="Date Placeholder 4">
            <a:extLst>
              <a:ext uri="{FF2B5EF4-FFF2-40B4-BE49-F238E27FC236}">
                <a16:creationId xmlns:a16="http://schemas.microsoft.com/office/drawing/2014/main" id="{BC7C1B33-ECEC-4E34-B218-27830F70B24F}"/>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D31CE7A-B999-4982-BCDD-EEC4E9A23247}"/>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B6317B1B-B559-4F47-A9AB-834EB93A8563}"/>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grpSp>
        <p:nvGrpSpPr>
          <p:cNvPr id="13" name="Group 12">
            <a:extLst>
              <a:ext uri="{FF2B5EF4-FFF2-40B4-BE49-F238E27FC236}">
                <a16:creationId xmlns:a16="http://schemas.microsoft.com/office/drawing/2014/main" id="{23F3C396-D7E8-4134-99CB-83AC5015781D}"/>
              </a:ext>
            </a:extLst>
          </p:cNvPr>
          <p:cNvGrpSpPr/>
          <p:nvPr userDrawn="1"/>
        </p:nvGrpSpPr>
        <p:grpSpPr>
          <a:xfrm flipH="1">
            <a:off x="7321677" y="587196"/>
            <a:ext cx="4885313" cy="1632656"/>
            <a:chOff x="-26126" y="587196"/>
            <a:chExt cx="4885313" cy="1632656"/>
          </a:xfrm>
        </p:grpSpPr>
        <p:sp>
          <p:nvSpPr>
            <p:cNvPr id="11" name="Graphic 23">
              <a:extLst>
                <a:ext uri="{FF2B5EF4-FFF2-40B4-BE49-F238E27FC236}">
                  <a16:creationId xmlns:a16="http://schemas.microsoft.com/office/drawing/2014/main" id="{545A4C09-DA17-4F53-9893-7152B53CD712}"/>
                </a:ext>
              </a:extLst>
            </p:cNvPr>
            <p:cNvSpPr/>
            <p:nvPr userDrawn="1"/>
          </p:nvSpPr>
          <p:spPr>
            <a:xfrm>
              <a:off x="-24517" y="970945"/>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12" name="Graphic 6">
              <a:extLst>
                <a:ext uri="{FF2B5EF4-FFF2-40B4-BE49-F238E27FC236}">
                  <a16:creationId xmlns:a16="http://schemas.microsoft.com/office/drawing/2014/main" id="{2D92C53E-EB06-4CBC-A335-BC3156E96896}"/>
                </a:ext>
              </a:extLst>
            </p:cNvPr>
            <p:cNvSpPr/>
            <p:nvPr userDrawn="1"/>
          </p:nvSpPr>
          <p:spPr>
            <a:xfrm>
              <a:off x="-26126" y="587196"/>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grpSp>
      <p:sp>
        <p:nvSpPr>
          <p:cNvPr id="16" name="Title 1">
            <a:extLst>
              <a:ext uri="{FF2B5EF4-FFF2-40B4-BE49-F238E27FC236}">
                <a16:creationId xmlns:a16="http://schemas.microsoft.com/office/drawing/2014/main" id="{D3A443B5-C60C-4149-99AA-5309F8B41C14}"/>
              </a:ext>
            </a:extLst>
          </p:cNvPr>
          <p:cNvSpPr>
            <a:spLocks noGrp="1"/>
          </p:cNvSpPr>
          <p:nvPr>
            <p:ph type="title" hasCustomPrompt="1"/>
          </p:nvPr>
        </p:nvSpPr>
        <p:spPr>
          <a:xfrm rot="360000">
            <a:off x="7354844" y="895259"/>
            <a:ext cx="4735459" cy="1012583"/>
          </a:xfrm>
        </p:spPr>
        <p:txBody>
          <a:bodyPr/>
          <a:lstStyle>
            <a:lvl1pPr algn="ctr">
              <a:defRPr>
                <a:solidFill>
                  <a:schemeClr val="bg1"/>
                </a:solidFill>
              </a:defRPr>
            </a:lvl1pPr>
          </a:lstStyle>
          <a:p>
            <a:r>
              <a:rPr lang="en-US" noProof="0"/>
              <a:t>Text Layout 2</a:t>
            </a:r>
          </a:p>
        </p:txBody>
      </p:sp>
      <p:sp>
        <p:nvSpPr>
          <p:cNvPr id="17" name="Text Placeholder 2">
            <a:extLst>
              <a:ext uri="{FF2B5EF4-FFF2-40B4-BE49-F238E27FC236}">
                <a16:creationId xmlns:a16="http://schemas.microsoft.com/office/drawing/2014/main" id="{D901BA76-252C-47D8-A48A-ECBA799BFCC3}"/>
              </a:ext>
            </a:extLst>
          </p:cNvPr>
          <p:cNvSpPr>
            <a:spLocks noGrp="1"/>
          </p:cNvSpPr>
          <p:nvPr>
            <p:ph type="body" idx="1" hasCustomPrompt="1"/>
          </p:nvPr>
        </p:nvSpPr>
        <p:spPr>
          <a:xfrm>
            <a:off x="6879053" y="2442380"/>
            <a:ext cx="3913632" cy="804672"/>
          </a:xfrm>
          <a:gradFill flip="none" rotWithShape="1">
            <a:gsLst>
              <a:gs pos="0">
                <a:schemeClr val="tx2"/>
              </a:gs>
              <a:gs pos="100000">
                <a:schemeClr val="tx1"/>
              </a:gs>
            </a:gsLst>
            <a:lin ang="0" scaled="1"/>
            <a:tileRect/>
          </a:gradFill>
        </p:spPr>
        <p:txBody>
          <a:bodyPr lIns="144000" tIns="108000" rIns="108000" bIns="108000" anchor="ctr" anchorCtr="0">
            <a:normAutofit/>
          </a:bodyPr>
          <a:lstStyle>
            <a:lvl1pPr marL="0" indent="0">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8" name="Text Placeholder 16">
            <a:extLst>
              <a:ext uri="{FF2B5EF4-FFF2-40B4-BE49-F238E27FC236}">
                <a16:creationId xmlns:a16="http://schemas.microsoft.com/office/drawing/2014/main" id="{9D30E37C-4282-4FD1-9238-5F541F189EC3}"/>
              </a:ext>
            </a:extLst>
          </p:cNvPr>
          <p:cNvSpPr>
            <a:spLocks noGrp="1"/>
          </p:cNvSpPr>
          <p:nvPr>
            <p:ph type="body" sz="quarter" idx="13"/>
          </p:nvPr>
        </p:nvSpPr>
        <p:spPr>
          <a:xfrm>
            <a:off x="6932841" y="3401290"/>
            <a:ext cx="4347933" cy="693295"/>
          </a:xfrm>
        </p:spPr>
        <p:txBody>
          <a:bodyPr>
            <a:normAutofit/>
          </a:bodyPr>
          <a:lstStyle>
            <a:lvl1pPr marL="0" indent="0">
              <a:spcBef>
                <a:spcPts val="600"/>
              </a:spcBef>
              <a:buClr>
                <a:schemeClr val="accent2"/>
              </a:buClr>
              <a:buNone/>
              <a:defRPr sz="1600">
                <a:solidFill>
                  <a:schemeClr val="accent4"/>
                </a:solidFill>
                <a:latin typeface="+mn-lt"/>
              </a:defRPr>
            </a:lvl1pPr>
            <a:lvl2pPr marL="457200" indent="0">
              <a:buNone/>
              <a:defRPr sz="1600">
                <a:latin typeface="Franklin Gothic Book" panose="020B0503020102020204" pitchFamily="34" charset="0"/>
              </a:defRPr>
            </a:lvl2pPr>
            <a:lvl3pPr>
              <a:defRPr sz="1600">
                <a:latin typeface="Franklin Gothic Book" panose="020B0503020102020204" pitchFamily="34" charset="0"/>
              </a:defRPr>
            </a:lvl3pPr>
            <a:lvl4pPr>
              <a:defRPr sz="1600">
                <a:latin typeface="Franklin Gothic Book" panose="020B0503020102020204" pitchFamily="34" charset="0"/>
              </a:defRPr>
            </a:lvl4pPr>
            <a:lvl5pPr>
              <a:defRPr sz="1600">
                <a:latin typeface="Franklin Gothic Book" panose="020B0503020102020204" pitchFamily="34" charset="0"/>
              </a:defRPr>
            </a:lvl5pPr>
          </a:lstStyle>
          <a:p>
            <a:pPr lvl="0"/>
            <a:r>
              <a:rPr lang="en-US" noProof="0"/>
              <a:t>Edit Master text styles</a:t>
            </a:r>
          </a:p>
        </p:txBody>
      </p:sp>
      <p:sp>
        <p:nvSpPr>
          <p:cNvPr id="20" name="Text Placeholder 16">
            <a:extLst>
              <a:ext uri="{FF2B5EF4-FFF2-40B4-BE49-F238E27FC236}">
                <a16:creationId xmlns:a16="http://schemas.microsoft.com/office/drawing/2014/main" id="{2B21A588-9CF1-4122-959A-D1A3DA672BDA}"/>
              </a:ext>
            </a:extLst>
          </p:cNvPr>
          <p:cNvSpPr>
            <a:spLocks noGrp="1"/>
          </p:cNvSpPr>
          <p:nvPr>
            <p:ph type="body" sz="quarter" idx="14"/>
          </p:nvPr>
        </p:nvSpPr>
        <p:spPr>
          <a:xfrm>
            <a:off x="6932841" y="4200309"/>
            <a:ext cx="4347933" cy="1408743"/>
          </a:xfrm>
        </p:spPr>
        <p:txBody>
          <a:bodyPr>
            <a:normAutofit/>
          </a:bodyPr>
          <a:lstStyle>
            <a:lvl1pPr marL="180000" indent="-180000">
              <a:spcBef>
                <a:spcPts val="600"/>
              </a:spcBef>
              <a:buClr>
                <a:schemeClr val="accent2"/>
              </a:buClr>
              <a:defRPr sz="1600">
                <a:solidFill>
                  <a:schemeClr val="accent4"/>
                </a:solidFill>
                <a:latin typeface="+mn-lt"/>
              </a:defRPr>
            </a:lvl1pPr>
            <a:lvl2pPr marL="457200" indent="0">
              <a:buNone/>
              <a:defRPr sz="1600">
                <a:latin typeface="Franklin Gothic Book" panose="020B0503020102020204" pitchFamily="34" charset="0"/>
              </a:defRPr>
            </a:lvl2pPr>
            <a:lvl3pPr>
              <a:defRPr sz="1600">
                <a:latin typeface="Franklin Gothic Book" panose="020B0503020102020204" pitchFamily="34" charset="0"/>
              </a:defRPr>
            </a:lvl3pPr>
            <a:lvl4pPr>
              <a:defRPr sz="1600">
                <a:latin typeface="Franklin Gothic Book" panose="020B0503020102020204" pitchFamily="34" charset="0"/>
              </a:defRPr>
            </a:lvl4pPr>
            <a:lvl5pPr>
              <a:defRPr sz="1600">
                <a:latin typeface="Franklin Gothic Book" panose="020B0503020102020204" pitchFamily="34" charset="0"/>
              </a:defRPr>
            </a:lvl5pPr>
          </a:lstStyle>
          <a:p>
            <a:pPr lvl="0"/>
            <a:r>
              <a:rPr lang="en-US" noProof="0"/>
              <a:t>Edit Master text styles</a:t>
            </a:r>
          </a:p>
        </p:txBody>
      </p:sp>
      <p:grpSp>
        <p:nvGrpSpPr>
          <p:cNvPr id="22" name="Graphic 20">
            <a:extLst>
              <a:ext uri="{FF2B5EF4-FFF2-40B4-BE49-F238E27FC236}">
                <a16:creationId xmlns:a16="http://schemas.microsoft.com/office/drawing/2014/main" id="{15D5C0A2-3C70-442D-AAF6-E16ADACDBF4F}"/>
              </a:ext>
            </a:extLst>
          </p:cNvPr>
          <p:cNvGrpSpPr/>
          <p:nvPr/>
        </p:nvGrpSpPr>
        <p:grpSpPr>
          <a:xfrm>
            <a:off x="-12667" y="-12667"/>
            <a:ext cx="6418971" cy="6160919"/>
            <a:chOff x="-12667" y="-12667"/>
            <a:chExt cx="6418971" cy="6160919"/>
          </a:xfrm>
        </p:grpSpPr>
        <p:sp>
          <p:nvSpPr>
            <p:cNvPr id="23" name="Freeform: Shape 22">
              <a:extLst>
                <a:ext uri="{FF2B5EF4-FFF2-40B4-BE49-F238E27FC236}">
                  <a16:creationId xmlns:a16="http://schemas.microsoft.com/office/drawing/2014/main" id="{DBA690C0-CF33-41CB-B76C-FC462F39BB66}"/>
                </a:ext>
              </a:extLst>
            </p:cNvPr>
            <p:cNvSpPr/>
            <p:nvPr/>
          </p:nvSpPr>
          <p:spPr>
            <a:xfrm>
              <a:off x="0" y="4388743"/>
              <a:ext cx="6396137" cy="1759509"/>
            </a:xfrm>
            <a:custGeom>
              <a:avLst/>
              <a:gdLst>
                <a:gd name="connsiteX0" fmla="*/ 6346644 w 6418971"/>
                <a:gd name="connsiteY0" fmla="*/ 12667 h 1776000"/>
                <a:gd name="connsiteX1" fmla="*/ 12667 w 6418971"/>
                <a:gd name="connsiteY1" fmla="*/ 456667 h 1776000"/>
                <a:gd name="connsiteX2" fmla="*/ 12667 w 6418971"/>
                <a:gd name="connsiteY2" fmla="*/ 1772176 h 1776000"/>
                <a:gd name="connsiteX3" fmla="*/ 6408804 w 6418971"/>
                <a:gd name="connsiteY3" fmla="*/ 909547 h 1776000"/>
                <a:gd name="connsiteX4" fmla="*/ 6346644 w 6418971"/>
                <a:gd name="connsiteY4" fmla="*/ 12667 h 1776000"/>
                <a:gd name="connsiteX0" fmla="*/ 6333977 w 6396137"/>
                <a:gd name="connsiteY0" fmla="*/ 0 h 1759509"/>
                <a:gd name="connsiteX1" fmla="*/ 0 w 6396137"/>
                <a:gd name="connsiteY1" fmla="*/ 444000 h 1759509"/>
                <a:gd name="connsiteX2" fmla="*/ 0 w 6396137"/>
                <a:gd name="connsiteY2" fmla="*/ 1759509 h 1759509"/>
                <a:gd name="connsiteX3" fmla="*/ 6396137 w 6396137"/>
                <a:gd name="connsiteY3" fmla="*/ 834832 h 1759509"/>
                <a:gd name="connsiteX4" fmla="*/ 6333977 w 6396137"/>
                <a:gd name="connsiteY4" fmla="*/ 0 h 1759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137" h="1759509">
                  <a:moveTo>
                    <a:pt x="6333977" y="0"/>
                  </a:moveTo>
                  <a:lnTo>
                    <a:pt x="0" y="444000"/>
                  </a:lnTo>
                  <a:lnTo>
                    <a:pt x="0" y="1759509"/>
                  </a:lnTo>
                  <a:cubicBezTo>
                    <a:pt x="1074480" y="1438560"/>
                    <a:pt x="3085166" y="949003"/>
                    <a:pt x="6396137" y="834832"/>
                  </a:cubicBezTo>
                  <a:cubicBezTo>
                    <a:pt x="6369497" y="303301"/>
                    <a:pt x="6333977" y="0"/>
                    <a:pt x="6333977" y="0"/>
                  </a:cubicBezTo>
                  <a:close/>
                </a:path>
              </a:pathLst>
            </a:custGeom>
            <a:gradFill>
              <a:gsLst>
                <a:gs pos="0">
                  <a:schemeClr val="accent5">
                    <a:alpha val="50000"/>
                  </a:schemeClr>
                </a:gs>
                <a:gs pos="100000">
                  <a:schemeClr val="accent5">
                    <a:alpha val="6000"/>
                  </a:schemeClr>
                </a:gs>
              </a:gsLst>
              <a:lin ang="10800000" scaled="1"/>
            </a:gradFill>
            <a:ln w="12681" cap="flat">
              <a:noFill/>
              <a:prstDash val="solid"/>
              <a:miter/>
            </a:ln>
          </p:spPr>
          <p:txBody>
            <a:bodyPr rtlCol="0" anchor="ctr"/>
            <a:lstStyle/>
            <a:p>
              <a:endParaRPr lang="en-US" noProof="0" dirty="0"/>
            </a:p>
          </p:txBody>
        </p:sp>
        <p:sp>
          <p:nvSpPr>
            <p:cNvPr id="24" name="Freeform: Shape 23">
              <a:extLst>
                <a:ext uri="{FF2B5EF4-FFF2-40B4-BE49-F238E27FC236}">
                  <a16:creationId xmlns:a16="http://schemas.microsoft.com/office/drawing/2014/main" id="{36D855DB-2DC5-479D-94A0-542899B6911B}"/>
                </a:ext>
              </a:extLst>
            </p:cNvPr>
            <p:cNvSpPr/>
            <p:nvPr/>
          </p:nvSpPr>
          <p:spPr>
            <a:xfrm>
              <a:off x="-12667" y="-12667"/>
              <a:ext cx="6418971" cy="5683200"/>
            </a:xfrm>
            <a:custGeom>
              <a:avLst/>
              <a:gdLst>
                <a:gd name="connsiteX0" fmla="*/ 12667 w 6418971"/>
                <a:gd name="connsiteY0" fmla="*/ 5681913 h 5683200"/>
                <a:gd name="connsiteX1" fmla="*/ 6408804 w 6418971"/>
                <a:gd name="connsiteY1" fmla="*/ 5234107 h 5683200"/>
                <a:gd name="connsiteX2" fmla="*/ 6043456 w 6418971"/>
                <a:gd name="connsiteY2" fmla="*/ 12667 h 5683200"/>
                <a:gd name="connsiteX3" fmla="*/ 12667 w 6418971"/>
                <a:gd name="connsiteY3" fmla="*/ 12667 h 5683200"/>
              </a:gdLst>
              <a:ahLst/>
              <a:cxnLst>
                <a:cxn ang="0">
                  <a:pos x="connsiteX0" y="connsiteY0"/>
                </a:cxn>
                <a:cxn ang="0">
                  <a:pos x="connsiteX1" y="connsiteY1"/>
                </a:cxn>
                <a:cxn ang="0">
                  <a:pos x="connsiteX2" y="connsiteY2"/>
                </a:cxn>
                <a:cxn ang="0">
                  <a:pos x="connsiteX3" y="connsiteY3"/>
                </a:cxn>
              </a:cxnLst>
              <a:rect l="l" t="t" r="r" b="b"/>
              <a:pathLst>
                <a:path w="6418971" h="5683200">
                  <a:moveTo>
                    <a:pt x="12667" y="5681913"/>
                  </a:moveTo>
                  <a:lnTo>
                    <a:pt x="6408804" y="5234107"/>
                  </a:lnTo>
                  <a:lnTo>
                    <a:pt x="6043456" y="12667"/>
                  </a:lnTo>
                  <a:lnTo>
                    <a:pt x="12667" y="12667"/>
                  </a:lnTo>
                  <a:close/>
                </a:path>
              </a:pathLst>
            </a:custGeom>
            <a:gradFill>
              <a:gsLst>
                <a:gs pos="0">
                  <a:schemeClr val="accent5"/>
                </a:gs>
                <a:gs pos="100000">
                  <a:schemeClr val="bg2"/>
                </a:gs>
              </a:gsLst>
              <a:lin ang="8400000" scaled="0"/>
            </a:gradFill>
            <a:ln w="12681"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id="{C2DADFD8-5DEE-449A-A576-39F98BB2A88B}"/>
                </a:ext>
              </a:extLst>
            </p:cNvPr>
            <p:cNvSpPr/>
            <p:nvPr/>
          </p:nvSpPr>
          <p:spPr>
            <a:xfrm>
              <a:off x="-12667" y="-12667"/>
              <a:ext cx="6114514" cy="5404114"/>
            </a:xfrm>
            <a:custGeom>
              <a:avLst/>
              <a:gdLst>
                <a:gd name="connsiteX0" fmla="*/ 6080244 w 6114514"/>
                <a:gd name="connsiteY0" fmla="*/ 4942336 h 5404114"/>
                <a:gd name="connsiteX1" fmla="*/ 12667 w 6114514"/>
                <a:gd name="connsiteY1" fmla="*/ 5367307 h 5404114"/>
                <a:gd name="connsiteX2" fmla="*/ 12667 w 6114514"/>
                <a:gd name="connsiteY2" fmla="*/ 5392679 h 5404114"/>
                <a:gd name="connsiteX3" fmla="*/ 6095467 w 6114514"/>
                <a:gd name="connsiteY3" fmla="*/ 4966439 h 5404114"/>
                <a:gd name="connsiteX4" fmla="*/ 6108153 w 6114514"/>
                <a:gd name="connsiteY4" fmla="*/ 4966439 h 5404114"/>
                <a:gd name="connsiteX5" fmla="*/ 5761833 w 6114514"/>
                <a:gd name="connsiteY5" fmla="*/ 12667 h 5404114"/>
                <a:gd name="connsiteX6" fmla="*/ 5736462 w 6114514"/>
                <a:gd name="connsiteY6" fmla="*/ 12667 h 540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4514" h="5404114">
                  <a:moveTo>
                    <a:pt x="6080244" y="4942336"/>
                  </a:moveTo>
                  <a:lnTo>
                    <a:pt x="12667" y="5367307"/>
                  </a:lnTo>
                  <a:lnTo>
                    <a:pt x="12667" y="5392679"/>
                  </a:lnTo>
                  <a:lnTo>
                    <a:pt x="6095467" y="4966439"/>
                  </a:lnTo>
                  <a:lnTo>
                    <a:pt x="6108153" y="4966439"/>
                  </a:lnTo>
                  <a:lnTo>
                    <a:pt x="5761833" y="12667"/>
                  </a:lnTo>
                  <a:lnTo>
                    <a:pt x="5736462" y="12667"/>
                  </a:lnTo>
                  <a:close/>
                </a:path>
              </a:pathLst>
            </a:custGeom>
            <a:solidFill>
              <a:schemeClr val="bg1"/>
            </a:solidFill>
            <a:ln w="12681" cap="flat">
              <a:noFill/>
              <a:prstDash val="solid"/>
              <a:miter/>
            </a:ln>
          </p:spPr>
          <p:txBody>
            <a:bodyPr rtlCol="0" anchor="ctr"/>
            <a:lstStyle/>
            <a:p>
              <a:endParaRPr lang="en-US" noProof="0" dirty="0"/>
            </a:p>
          </p:txBody>
        </p:sp>
      </p:grpSp>
      <p:sp>
        <p:nvSpPr>
          <p:cNvPr id="27" name="Picture Placeholder 26">
            <a:extLst>
              <a:ext uri="{FF2B5EF4-FFF2-40B4-BE49-F238E27FC236}">
                <a16:creationId xmlns:a16="http://schemas.microsoft.com/office/drawing/2014/main" id="{BBA8375B-3CE5-468D-91DF-8151963A9531}"/>
              </a:ext>
            </a:extLst>
          </p:cNvPr>
          <p:cNvSpPr>
            <a:spLocks noGrp="1"/>
          </p:cNvSpPr>
          <p:nvPr>
            <p:ph type="pic" sz="quarter" idx="15"/>
          </p:nvPr>
        </p:nvSpPr>
        <p:spPr>
          <a:xfrm>
            <a:off x="-694" y="0"/>
            <a:ext cx="6065966" cy="5355825"/>
          </a:xfrm>
          <a:custGeom>
            <a:avLst/>
            <a:gdLst>
              <a:gd name="connsiteX0" fmla="*/ 0 w 5738813"/>
              <a:gd name="connsiteY0" fmla="*/ 5403850 h 5403850"/>
              <a:gd name="connsiteX1" fmla="*/ 1350963 w 5738813"/>
              <a:gd name="connsiteY1" fmla="*/ 0 h 5403850"/>
              <a:gd name="connsiteX2" fmla="*/ 4387851 w 5738813"/>
              <a:gd name="connsiteY2" fmla="*/ 0 h 5403850"/>
              <a:gd name="connsiteX3" fmla="*/ 5738813 w 5738813"/>
              <a:gd name="connsiteY3" fmla="*/ 5403850 h 5403850"/>
              <a:gd name="connsiteX4" fmla="*/ 0 w 5738813"/>
              <a:gd name="connsiteY4" fmla="*/ 5403850 h 5403850"/>
              <a:gd name="connsiteX0" fmla="*/ 0 w 5738813"/>
              <a:gd name="connsiteY0" fmla="*/ 5403850 h 5403850"/>
              <a:gd name="connsiteX1" fmla="*/ 11560 w 5738813"/>
              <a:gd name="connsiteY1" fmla="*/ 6440 h 5403850"/>
              <a:gd name="connsiteX2" fmla="*/ 4387851 w 5738813"/>
              <a:gd name="connsiteY2" fmla="*/ 0 h 5403850"/>
              <a:gd name="connsiteX3" fmla="*/ 5738813 w 5738813"/>
              <a:gd name="connsiteY3" fmla="*/ 5403850 h 5403850"/>
              <a:gd name="connsiteX4" fmla="*/ 0 w 5738813"/>
              <a:gd name="connsiteY4" fmla="*/ 5403850 h 5403850"/>
              <a:gd name="connsiteX0" fmla="*/ 0 w 5746572"/>
              <a:gd name="connsiteY0" fmla="*/ 5397410 h 5397410"/>
              <a:gd name="connsiteX1" fmla="*/ 11560 w 5746572"/>
              <a:gd name="connsiteY1" fmla="*/ 0 h 5397410"/>
              <a:gd name="connsiteX2" fmla="*/ 5746572 w 5746572"/>
              <a:gd name="connsiteY2" fmla="*/ 6439 h 5397410"/>
              <a:gd name="connsiteX3" fmla="*/ 5738813 w 5746572"/>
              <a:gd name="connsiteY3" fmla="*/ 5397410 h 5397410"/>
              <a:gd name="connsiteX4" fmla="*/ 0 w 5746572"/>
              <a:gd name="connsiteY4" fmla="*/ 5397410 h 5397410"/>
              <a:gd name="connsiteX0" fmla="*/ 0 w 6092996"/>
              <a:gd name="connsiteY0" fmla="*/ 5397410 h 5397410"/>
              <a:gd name="connsiteX1" fmla="*/ 11560 w 6092996"/>
              <a:gd name="connsiteY1" fmla="*/ 0 h 5397410"/>
              <a:gd name="connsiteX2" fmla="*/ 5746572 w 6092996"/>
              <a:gd name="connsiteY2" fmla="*/ 6439 h 5397410"/>
              <a:gd name="connsiteX3" fmla="*/ 6092982 w 6092996"/>
              <a:gd name="connsiteY3" fmla="*/ 4940210 h 5397410"/>
              <a:gd name="connsiteX4" fmla="*/ 0 w 6092996"/>
              <a:gd name="connsiteY4" fmla="*/ 5397410 h 5397410"/>
              <a:gd name="connsiteX0" fmla="*/ 0 w 6092982"/>
              <a:gd name="connsiteY0" fmla="*/ 5397410 h 5397410"/>
              <a:gd name="connsiteX1" fmla="*/ 11560 w 6092982"/>
              <a:gd name="connsiteY1" fmla="*/ 0 h 5397410"/>
              <a:gd name="connsiteX2" fmla="*/ 5746572 w 6092982"/>
              <a:gd name="connsiteY2" fmla="*/ 6439 h 5397410"/>
              <a:gd name="connsiteX3" fmla="*/ 6092982 w 6092982"/>
              <a:gd name="connsiteY3" fmla="*/ 4940210 h 5397410"/>
              <a:gd name="connsiteX4" fmla="*/ 0 w 6092982"/>
              <a:gd name="connsiteY4" fmla="*/ 5397410 h 5397410"/>
              <a:gd name="connsiteX0" fmla="*/ 0 w 6092982"/>
              <a:gd name="connsiteY0" fmla="*/ 5397410 h 5397410"/>
              <a:gd name="connsiteX1" fmla="*/ 11560 w 6092982"/>
              <a:gd name="connsiteY1" fmla="*/ 0 h 5397410"/>
              <a:gd name="connsiteX2" fmla="*/ 5746572 w 6092982"/>
              <a:gd name="connsiteY2" fmla="*/ 6439 h 5397410"/>
              <a:gd name="connsiteX3" fmla="*/ 6092982 w 6092982"/>
              <a:gd name="connsiteY3" fmla="*/ 4940210 h 5397410"/>
              <a:gd name="connsiteX4" fmla="*/ 0 w 6092982"/>
              <a:gd name="connsiteY4" fmla="*/ 5397410 h 5397410"/>
              <a:gd name="connsiteX0" fmla="*/ 0 w 6092982"/>
              <a:gd name="connsiteY0" fmla="*/ 5397410 h 5397410"/>
              <a:gd name="connsiteX1" fmla="*/ 11560 w 6092982"/>
              <a:gd name="connsiteY1" fmla="*/ 0 h 5397410"/>
              <a:gd name="connsiteX2" fmla="*/ 5746572 w 6092982"/>
              <a:gd name="connsiteY2" fmla="*/ 6439 h 5397410"/>
              <a:gd name="connsiteX3" fmla="*/ 6092982 w 6092982"/>
              <a:gd name="connsiteY3" fmla="*/ 4940210 h 5397410"/>
              <a:gd name="connsiteX4" fmla="*/ 0 w 6092982"/>
              <a:gd name="connsiteY4" fmla="*/ 5397410 h 5397410"/>
              <a:gd name="connsiteX0" fmla="*/ 0 w 6092982"/>
              <a:gd name="connsiteY0" fmla="*/ 5408602 h 5408602"/>
              <a:gd name="connsiteX1" fmla="*/ 11560 w 6092982"/>
              <a:gd name="connsiteY1" fmla="*/ 0 h 5408602"/>
              <a:gd name="connsiteX2" fmla="*/ 5746572 w 6092982"/>
              <a:gd name="connsiteY2" fmla="*/ 6439 h 5408602"/>
              <a:gd name="connsiteX3" fmla="*/ 6092982 w 6092982"/>
              <a:gd name="connsiteY3" fmla="*/ 4940210 h 5408602"/>
              <a:gd name="connsiteX4" fmla="*/ 0 w 6092982"/>
              <a:gd name="connsiteY4" fmla="*/ 5408602 h 5408602"/>
              <a:gd name="connsiteX0" fmla="*/ 0 w 6065273"/>
              <a:gd name="connsiteY0" fmla="*/ 5408602 h 5408602"/>
              <a:gd name="connsiteX1" fmla="*/ 11560 w 6065273"/>
              <a:gd name="connsiteY1" fmla="*/ 0 h 5408602"/>
              <a:gd name="connsiteX2" fmla="*/ 5746572 w 6065273"/>
              <a:gd name="connsiteY2" fmla="*/ 6439 h 5408602"/>
              <a:gd name="connsiteX3" fmla="*/ 6065273 w 6065273"/>
              <a:gd name="connsiteY3" fmla="*/ 4979386 h 5408602"/>
              <a:gd name="connsiteX4" fmla="*/ 0 w 6065273"/>
              <a:gd name="connsiteY4" fmla="*/ 5408602 h 5408602"/>
              <a:gd name="connsiteX0" fmla="*/ 0 w 6065273"/>
              <a:gd name="connsiteY0" fmla="*/ 5408602 h 5408602"/>
              <a:gd name="connsiteX1" fmla="*/ 11560 w 6065273"/>
              <a:gd name="connsiteY1" fmla="*/ 0 h 5408602"/>
              <a:gd name="connsiteX2" fmla="*/ 5724405 w 6065273"/>
              <a:gd name="connsiteY2" fmla="*/ 12034 h 5408602"/>
              <a:gd name="connsiteX3" fmla="*/ 6065273 w 6065273"/>
              <a:gd name="connsiteY3" fmla="*/ 4979386 h 5408602"/>
              <a:gd name="connsiteX4" fmla="*/ 0 w 6065273"/>
              <a:gd name="connsiteY4" fmla="*/ 5408602 h 5408602"/>
              <a:gd name="connsiteX0" fmla="*/ 0 w 6065273"/>
              <a:gd name="connsiteY0" fmla="*/ 5408602 h 5408602"/>
              <a:gd name="connsiteX1" fmla="*/ 11560 w 6065273"/>
              <a:gd name="connsiteY1" fmla="*/ 0 h 5408602"/>
              <a:gd name="connsiteX2" fmla="*/ 5724405 w 6065273"/>
              <a:gd name="connsiteY2" fmla="*/ 841 h 5408602"/>
              <a:gd name="connsiteX3" fmla="*/ 6065273 w 6065273"/>
              <a:gd name="connsiteY3" fmla="*/ 4979386 h 5408602"/>
              <a:gd name="connsiteX4" fmla="*/ 0 w 6065273"/>
              <a:gd name="connsiteY4" fmla="*/ 5408602 h 5408602"/>
              <a:gd name="connsiteX0" fmla="*/ 693 w 6065966"/>
              <a:gd name="connsiteY0" fmla="*/ 5408602 h 5408602"/>
              <a:gd name="connsiteX1" fmla="*/ 1170 w 6065966"/>
              <a:gd name="connsiteY1" fmla="*/ 0 h 5408602"/>
              <a:gd name="connsiteX2" fmla="*/ 5725098 w 6065966"/>
              <a:gd name="connsiteY2" fmla="*/ 841 h 5408602"/>
              <a:gd name="connsiteX3" fmla="*/ 6065966 w 6065966"/>
              <a:gd name="connsiteY3" fmla="*/ 4979386 h 5408602"/>
              <a:gd name="connsiteX4" fmla="*/ 693 w 6065966"/>
              <a:gd name="connsiteY4" fmla="*/ 5408602 h 540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966" h="5408602">
                <a:moveTo>
                  <a:pt x="693" y="5408602"/>
                </a:moveTo>
                <a:cubicBezTo>
                  <a:pt x="4546" y="3609465"/>
                  <a:pt x="-2683" y="1799137"/>
                  <a:pt x="1170" y="0"/>
                </a:cubicBezTo>
                <a:lnTo>
                  <a:pt x="5725098" y="841"/>
                </a:lnTo>
                <a:lnTo>
                  <a:pt x="6065966" y="4979386"/>
                </a:lnTo>
                <a:lnTo>
                  <a:pt x="693" y="5408602"/>
                </a:lnTo>
                <a:close/>
              </a:path>
            </a:pathLst>
          </a:custGeom>
          <a:ln>
            <a:no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2622070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grpSp>
        <p:nvGrpSpPr>
          <p:cNvPr id="18" name="Graphic 16">
            <a:extLst>
              <a:ext uri="{FF2B5EF4-FFF2-40B4-BE49-F238E27FC236}">
                <a16:creationId xmlns:a16="http://schemas.microsoft.com/office/drawing/2014/main" id="{6E486D59-536F-433A-BA1F-E5D8171D28EE}"/>
              </a:ext>
            </a:extLst>
          </p:cNvPr>
          <p:cNvGrpSpPr/>
          <p:nvPr userDrawn="1"/>
        </p:nvGrpSpPr>
        <p:grpSpPr>
          <a:xfrm>
            <a:off x="10962579" y="5678327"/>
            <a:ext cx="1234800" cy="1051200"/>
            <a:chOff x="5626893" y="3026568"/>
            <a:chExt cx="937260" cy="800760"/>
          </a:xfrm>
        </p:grpSpPr>
        <p:sp>
          <p:nvSpPr>
            <p:cNvPr id="19" name="Freeform: Shape 18">
              <a:extLst>
                <a:ext uri="{FF2B5EF4-FFF2-40B4-BE49-F238E27FC236}">
                  <a16:creationId xmlns:a16="http://schemas.microsoft.com/office/drawing/2014/main" id="{A58001F8-106A-42FB-834D-9A42C409CE0E}"/>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20" name="Freeform: Shape 19">
              <a:extLst>
                <a:ext uri="{FF2B5EF4-FFF2-40B4-BE49-F238E27FC236}">
                  <a16:creationId xmlns:a16="http://schemas.microsoft.com/office/drawing/2014/main" id="{12C44DFF-8C15-44EB-9668-D72BDBCAC7EB}"/>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3" name="Text Placeholder 2">
            <a:extLst>
              <a:ext uri="{FF2B5EF4-FFF2-40B4-BE49-F238E27FC236}">
                <a16:creationId xmlns:a16="http://schemas.microsoft.com/office/drawing/2014/main" id="{69CEAA8A-68C1-422B-827F-B9BB0A5DBA9F}"/>
              </a:ext>
            </a:extLst>
          </p:cNvPr>
          <p:cNvSpPr>
            <a:spLocks noGrp="1"/>
          </p:cNvSpPr>
          <p:nvPr>
            <p:ph type="body" idx="1" hasCustomPrompt="1"/>
          </p:nvPr>
        </p:nvSpPr>
        <p:spPr>
          <a:xfrm>
            <a:off x="1032739" y="2647949"/>
            <a:ext cx="4593600" cy="600075"/>
          </a:xfrm>
        </p:spPr>
        <p:txBody>
          <a:bodyPr anchor="b">
            <a:normAutofit/>
          </a:bodyPr>
          <a:lstStyle>
            <a:lvl1pPr marL="0" indent="0">
              <a:buNone/>
              <a:defRPr sz="25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4" name="Content Placeholder 3">
            <a:extLst>
              <a:ext uri="{FF2B5EF4-FFF2-40B4-BE49-F238E27FC236}">
                <a16:creationId xmlns:a16="http://schemas.microsoft.com/office/drawing/2014/main" id="{C7EF9F20-7EC3-4301-8D75-2F88B498A5B5}"/>
              </a:ext>
            </a:extLst>
          </p:cNvPr>
          <p:cNvSpPr>
            <a:spLocks noGrp="1"/>
          </p:cNvSpPr>
          <p:nvPr>
            <p:ph sz="half" idx="2"/>
          </p:nvPr>
        </p:nvSpPr>
        <p:spPr>
          <a:xfrm>
            <a:off x="1030139" y="3248025"/>
            <a:ext cx="4573338" cy="2311872"/>
          </a:xfrm>
        </p:spPr>
        <p:txBody>
          <a:bodyPr>
            <a:normAutofit/>
          </a:bodyPr>
          <a:lstStyle>
            <a:lvl1pPr>
              <a:buClr>
                <a:schemeClr val="accent2"/>
              </a:buClr>
              <a:defRPr sz="1600">
                <a:latin typeface="+mn-lt"/>
              </a:defRPr>
            </a:lvl1pPr>
            <a:lvl2pPr>
              <a:buClr>
                <a:schemeClr val="accent2"/>
              </a:buClr>
              <a:defRPr sz="1600">
                <a:latin typeface="+mn-lt"/>
              </a:defRPr>
            </a:lvl2pPr>
            <a:lvl3pPr>
              <a:buClr>
                <a:schemeClr val="accent2"/>
              </a:buClr>
              <a:defRPr sz="1600">
                <a:latin typeface="Franklin Gothic Book" panose="020B0503020102020204" pitchFamily="34" charset="0"/>
              </a:defRPr>
            </a:lvl3pPr>
            <a:lvl4pPr>
              <a:buClr>
                <a:schemeClr val="accent2"/>
              </a:buClr>
              <a:defRPr sz="1600">
                <a:latin typeface="Franklin Gothic Book" panose="020B0503020102020204" pitchFamily="34" charset="0"/>
              </a:defRPr>
            </a:lvl4pPr>
            <a:lvl5pPr>
              <a:buClr>
                <a:schemeClr val="accent2"/>
              </a:buClr>
              <a:defRPr sz="1600">
                <a:latin typeface="Franklin Gothic Book" panose="020B0503020102020204" pitchFamily="34" charset="0"/>
              </a:defRPr>
            </a:lvl5pPr>
          </a:lstStyle>
          <a:p>
            <a:pPr lvl="0"/>
            <a:r>
              <a:rPr lang="en-US" noProof="0"/>
              <a:t>Edit Master text styles</a:t>
            </a:r>
          </a:p>
          <a:p>
            <a:pPr lvl="1"/>
            <a:r>
              <a:rPr lang="en-US" noProof="0"/>
              <a:t>Second level</a:t>
            </a:r>
          </a:p>
        </p:txBody>
      </p:sp>
      <p:sp>
        <p:nvSpPr>
          <p:cNvPr id="8" name="Footer Placeholder 7">
            <a:extLst>
              <a:ext uri="{FF2B5EF4-FFF2-40B4-BE49-F238E27FC236}">
                <a16:creationId xmlns:a16="http://schemas.microsoft.com/office/drawing/2014/main" id="{701F359F-D118-4F66-A9AB-3A95DC285386}"/>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068CC05F-AFDC-44E7-8014-867EBAC64F3F}"/>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10" name="Graphic 23">
            <a:extLst>
              <a:ext uri="{FF2B5EF4-FFF2-40B4-BE49-F238E27FC236}">
                <a16:creationId xmlns:a16="http://schemas.microsoft.com/office/drawing/2014/main" id="{69BE7BF4-3069-409E-BFA9-64375BC3D04B}"/>
              </a:ext>
            </a:extLst>
          </p:cNvPr>
          <p:cNvSpPr/>
          <p:nvPr userDrawn="1"/>
        </p:nvSpPr>
        <p:spPr>
          <a:xfrm>
            <a:off x="-24517" y="970945"/>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11" name="Graphic 6">
            <a:extLst>
              <a:ext uri="{FF2B5EF4-FFF2-40B4-BE49-F238E27FC236}">
                <a16:creationId xmlns:a16="http://schemas.microsoft.com/office/drawing/2014/main" id="{F3C766CD-B979-4D7C-8A2C-417E79767E3A}"/>
              </a:ext>
            </a:extLst>
          </p:cNvPr>
          <p:cNvSpPr/>
          <p:nvPr userDrawn="1"/>
        </p:nvSpPr>
        <p:spPr>
          <a:xfrm>
            <a:off x="-26126" y="587196"/>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sp>
        <p:nvSpPr>
          <p:cNvPr id="13" name="Title 1">
            <a:extLst>
              <a:ext uri="{FF2B5EF4-FFF2-40B4-BE49-F238E27FC236}">
                <a16:creationId xmlns:a16="http://schemas.microsoft.com/office/drawing/2014/main" id="{D10447CE-8352-418F-9BA9-B6C2160B9376}"/>
              </a:ext>
            </a:extLst>
          </p:cNvPr>
          <p:cNvSpPr>
            <a:spLocks noGrp="1"/>
          </p:cNvSpPr>
          <p:nvPr>
            <p:ph type="title" hasCustomPrompt="1"/>
          </p:nvPr>
        </p:nvSpPr>
        <p:spPr>
          <a:xfrm rot="-360000">
            <a:off x="830561" y="849316"/>
            <a:ext cx="3923299" cy="1042492"/>
          </a:xfrm>
        </p:spPr>
        <p:txBody>
          <a:bodyPr/>
          <a:lstStyle>
            <a:lvl1pPr>
              <a:defRPr>
                <a:solidFill>
                  <a:schemeClr val="bg1"/>
                </a:solidFill>
              </a:defRPr>
            </a:lvl1pPr>
          </a:lstStyle>
          <a:p>
            <a:r>
              <a:rPr lang="en-US" noProof="0"/>
              <a:t>Comparison</a:t>
            </a:r>
          </a:p>
        </p:txBody>
      </p:sp>
      <p:sp>
        <p:nvSpPr>
          <p:cNvPr id="15" name="Text Placeholder 2">
            <a:extLst>
              <a:ext uri="{FF2B5EF4-FFF2-40B4-BE49-F238E27FC236}">
                <a16:creationId xmlns:a16="http://schemas.microsoft.com/office/drawing/2014/main" id="{D440566B-A9B8-43D7-AF31-EC51D5850D00}"/>
              </a:ext>
            </a:extLst>
          </p:cNvPr>
          <p:cNvSpPr>
            <a:spLocks noGrp="1"/>
          </p:cNvSpPr>
          <p:nvPr>
            <p:ph type="body" idx="13" hasCustomPrompt="1"/>
          </p:nvPr>
        </p:nvSpPr>
        <p:spPr>
          <a:xfrm>
            <a:off x="6207364" y="2647949"/>
            <a:ext cx="5076010" cy="600075"/>
          </a:xfrm>
        </p:spPr>
        <p:txBody>
          <a:bodyPr anchor="b">
            <a:normAutofit/>
          </a:bodyPr>
          <a:lstStyle>
            <a:lvl1pPr marL="0" indent="0">
              <a:buNone/>
              <a:defRPr sz="25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16" name="Content Placeholder 3">
            <a:extLst>
              <a:ext uri="{FF2B5EF4-FFF2-40B4-BE49-F238E27FC236}">
                <a16:creationId xmlns:a16="http://schemas.microsoft.com/office/drawing/2014/main" id="{159211AA-05DE-48A1-97CC-3BE597E71490}"/>
              </a:ext>
            </a:extLst>
          </p:cNvPr>
          <p:cNvSpPr>
            <a:spLocks noGrp="1"/>
          </p:cNvSpPr>
          <p:nvPr>
            <p:ph sz="half" idx="14"/>
          </p:nvPr>
        </p:nvSpPr>
        <p:spPr>
          <a:xfrm>
            <a:off x="6207363" y="3248025"/>
            <a:ext cx="5073411" cy="2311872"/>
          </a:xfrm>
        </p:spPr>
        <p:txBody>
          <a:bodyPr>
            <a:normAutofit/>
          </a:bodyPr>
          <a:lstStyle>
            <a:lvl1pPr>
              <a:buClr>
                <a:schemeClr val="accent2"/>
              </a:buClr>
              <a:defRPr sz="1600">
                <a:latin typeface="+mn-lt"/>
              </a:defRPr>
            </a:lvl1pPr>
            <a:lvl2pPr>
              <a:buClr>
                <a:schemeClr val="accent2"/>
              </a:buClr>
              <a:defRPr sz="1600">
                <a:latin typeface="+mn-lt"/>
              </a:defRPr>
            </a:lvl2pPr>
            <a:lvl3pPr>
              <a:buClr>
                <a:schemeClr val="accent2"/>
              </a:buClr>
              <a:defRPr sz="1600">
                <a:latin typeface="Franklin Gothic Book" panose="020B0503020102020204" pitchFamily="34" charset="0"/>
              </a:defRPr>
            </a:lvl3pPr>
            <a:lvl4pPr>
              <a:buClr>
                <a:schemeClr val="accent2"/>
              </a:buClr>
              <a:defRPr sz="1600">
                <a:latin typeface="Franklin Gothic Book" panose="020B0503020102020204" pitchFamily="34" charset="0"/>
              </a:defRPr>
            </a:lvl4pPr>
            <a:lvl5pPr>
              <a:buClr>
                <a:schemeClr val="accent2"/>
              </a:buClr>
              <a:defRPr sz="1600">
                <a:latin typeface="Franklin Gothic Book" panose="020B0503020102020204" pitchFamily="34" charset="0"/>
              </a:defRPr>
            </a:lvl5pPr>
          </a:lstStyle>
          <a:p>
            <a:pPr lvl="0"/>
            <a:r>
              <a:rPr lang="en-US" noProof="0"/>
              <a:t>Edit Master text styles</a:t>
            </a:r>
          </a:p>
          <a:p>
            <a:pPr lvl="1"/>
            <a:r>
              <a:rPr lang="en-US" noProof="0"/>
              <a:t>Second level</a:t>
            </a:r>
          </a:p>
        </p:txBody>
      </p:sp>
      <p:sp>
        <p:nvSpPr>
          <p:cNvPr id="17" name="Text Placeholder 2">
            <a:extLst>
              <a:ext uri="{FF2B5EF4-FFF2-40B4-BE49-F238E27FC236}">
                <a16:creationId xmlns:a16="http://schemas.microsoft.com/office/drawing/2014/main" id="{79FCC9E8-58D0-4280-842F-285B2710BA14}"/>
              </a:ext>
            </a:extLst>
          </p:cNvPr>
          <p:cNvSpPr>
            <a:spLocks noGrp="1"/>
          </p:cNvSpPr>
          <p:nvPr>
            <p:ph type="body" idx="15" hasCustomPrompt="1"/>
          </p:nvPr>
        </p:nvSpPr>
        <p:spPr>
          <a:xfrm>
            <a:off x="5676900" y="1374622"/>
            <a:ext cx="5202936" cy="1115568"/>
          </a:xfrm>
          <a:gradFill flip="none" rotWithShape="1">
            <a:gsLst>
              <a:gs pos="0">
                <a:schemeClr val="tx2"/>
              </a:gs>
              <a:gs pos="100000">
                <a:schemeClr val="tx1"/>
              </a:gs>
            </a:gsLst>
            <a:lin ang="0" scaled="1"/>
            <a:tileRect/>
          </a:gradFill>
        </p:spPr>
        <p:txBody>
          <a:bodyPr lIns="144000" tIns="108000" rIns="108000" bIns="108000" anchor="ctr" anchorCtr="0">
            <a:normAutofit/>
          </a:bodyPr>
          <a:lstStyle>
            <a:lvl1pPr marL="0" indent="0">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2" name="Freeform: Shape 21">
            <a:extLst>
              <a:ext uri="{FF2B5EF4-FFF2-40B4-BE49-F238E27FC236}">
                <a16:creationId xmlns:a16="http://schemas.microsoft.com/office/drawing/2014/main" id="{0313A844-31D3-4D0D-8043-C498865AF65B}"/>
              </a:ext>
            </a:extLst>
          </p:cNvPr>
          <p:cNvSpPr/>
          <p:nvPr/>
        </p:nvSpPr>
        <p:spPr>
          <a:xfrm>
            <a:off x="4200902" y="5658793"/>
            <a:ext cx="1842058" cy="1206865"/>
          </a:xfrm>
          <a:custGeom>
            <a:avLst/>
            <a:gdLst>
              <a:gd name="connsiteX0" fmla="*/ 1838211 w 1842057"/>
              <a:gd name="connsiteY0" fmla="*/ 12668 h 1206865"/>
              <a:gd name="connsiteX1" fmla="*/ 1156014 w 1842057"/>
              <a:gd name="connsiteY1" fmla="*/ 331534 h 1206865"/>
              <a:gd name="connsiteX2" fmla="*/ 12668 w 1842057"/>
              <a:gd name="connsiteY2" fmla="*/ 1200477 h 1206865"/>
              <a:gd name="connsiteX3" fmla="*/ 557663 w 1842057"/>
              <a:gd name="connsiteY3" fmla="*/ 1200477 h 1206865"/>
              <a:gd name="connsiteX4" fmla="*/ 1389765 w 1842057"/>
              <a:gd name="connsiteY4" fmla="*/ 576719 h 120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57" h="1206865">
                <a:moveTo>
                  <a:pt x="1838211" y="12668"/>
                </a:moveTo>
                <a:lnTo>
                  <a:pt x="1156014" y="331534"/>
                </a:lnTo>
                <a:lnTo>
                  <a:pt x="12668" y="1200477"/>
                </a:lnTo>
                <a:lnTo>
                  <a:pt x="557663" y="1200477"/>
                </a:lnTo>
                <a:lnTo>
                  <a:pt x="1389765" y="576719"/>
                </a:lnTo>
                <a:close/>
              </a:path>
            </a:pathLst>
          </a:custGeom>
          <a:gradFill>
            <a:gsLst>
              <a:gs pos="0">
                <a:schemeClr val="bg2">
                  <a:alpha val="5000"/>
                </a:schemeClr>
              </a:gs>
              <a:gs pos="100000">
                <a:schemeClr val="bg2">
                  <a:alpha val="20000"/>
                </a:schemeClr>
              </a:gs>
            </a:gsLst>
            <a:lin ang="8340000" scaled="0"/>
          </a:gradFill>
          <a:ln w="12664" cap="flat">
            <a:noFill/>
            <a:prstDash val="solid"/>
            <a:miter/>
          </a:ln>
        </p:spPr>
        <p:txBody>
          <a:bodyPr rtlCol="0" anchor="ctr"/>
          <a:lstStyle/>
          <a:p>
            <a:endParaRPr lang="en-US" noProof="0" dirty="0"/>
          </a:p>
        </p:txBody>
      </p:sp>
      <p:sp>
        <p:nvSpPr>
          <p:cNvPr id="23" name="Freeform: Shape 22">
            <a:extLst>
              <a:ext uri="{FF2B5EF4-FFF2-40B4-BE49-F238E27FC236}">
                <a16:creationId xmlns:a16="http://schemas.microsoft.com/office/drawing/2014/main" id="{8948DAA4-D083-418A-B253-F1F56A7613B3}"/>
              </a:ext>
            </a:extLst>
          </p:cNvPr>
          <p:cNvSpPr/>
          <p:nvPr/>
        </p:nvSpPr>
        <p:spPr>
          <a:xfrm>
            <a:off x="4406705" y="5524132"/>
            <a:ext cx="2045319" cy="1346608"/>
          </a:xfrm>
          <a:custGeom>
            <a:avLst/>
            <a:gdLst>
              <a:gd name="connsiteX0" fmla="*/ 12668 w 2045319"/>
              <a:gd name="connsiteY0" fmla="*/ 1335138 h 1346607"/>
              <a:gd name="connsiteX1" fmla="*/ 705027 w 2045319"/>
              <a:gd name="connsiteY1" fmla="*/ 1335138 h 1346607"/>
              <a:gd name="connsiteX2" fmla="*/ 2044013 w 2045319"/>
              <a:gd name="connsiteY2" fmla="*/ 342968 h 1346607"/>
              <a:gd name="connsiteX3" fmla="*/ 1800099 w 2045319"/>
              <a:gd name="connsiteY3" fmla="*/ 12668 h 1346607"/>
            </a:gdLst>
            <a:ahLst/>
            <a:cxnLst>
              <a:cxn ang="0">
                <a:pos x="connsiteX0" y="connsiteY0"/>
              </a:cxn>
              <a:cxn ang="0">
                <a:pos x="connsiteX1" y="connsiteY1"/>
              </a:cxn>
              <a:cxn ang="0">
                <a:pos x="connsiteX2" y="connsiteY2"/>
              </a:cxn>
              <a:cxn ang="0">
                <a:pos x="connsiteX3" y="connsiteY3"/>
              </a:cxn>
            </a:cxnLst>
            <a:rect l="l" t="t" r="r" b="b"/>
            <a:pathLst>
              <a:path w="2045319" h="1346607">
                <a:moveTo>
                  <a:pt x="12668" y="1335138"/>
                </a:moveTo>
                <a:lnTo>
                  <a:pt x="705027" y="1335138"/>
                </a:lnTo>
                <a:lnTo>
                  <a:pt x="2044013" y="342968"/>
                </a:lnTo>
                <a:lnTo>
                  <a:pt x="1800099" y="12668"/>
                </a:lnTo>
                <a:close/>
              </a:path>
            </a:pathLst>
          </a:custGeom>
          <a:blipFill>
            <a:blip r:embed="rId2"/>
            <a:srcRect/>
            <a:stretch>
              <a:fillRect l="-51458" t="10702" r="5240" b="-85592"/>
            </a:stretch>
          </a:blipFill>
          <a:ln w="12664"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2273728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grpSp>
        <p:nvGrpSpPr>
          <p:cNvPr id="11" name="Graphic 16">
            <a:extLst>
              <a:ext uri="{FF2B5EF4-FFF2-40B4-BE49-F238E27FC236}">
                <a16:creationId xmlns:a16="http://schemas.microsoft.com/office/drawing/2014/main" id="{B60BB307-3064-4D46-AE82-15CA1D9BE735}"/>
              </a:ext>
            </a:extLst>
          </p:cNvPr>
          <p:cNvGrpSpPr/>
          <p:nvPr userDrawn="1"/>
        </p:nvGrpSpPr>
        <p:grpSpPr>
          <a:xfrm>
            <a:off x="10962579" y="5678327"/>
            <a:ext cx="1234800" cy="1051200"/>
            <a:chOff x="5626893" y="3026568"/>
            <a:chExt cx="937260" cy="800760"/>
          </a:xfrm>
        </p:grpSpPr>
        <p:sp>
          <p:nvSpPr>
            <p:cNvPr id="12" name="Freeform: Shape 11">
              <a:extLst>
                <a:ext uri="{FF2B5EF4-FFF2-40B4-BE49-F238E27FC236}">
                  <a16:creationId xmlns:a16="http://schemas.microsoft.com/office/drawing/2014/main" id="{9DAB6FE2-646C-4695-8D30-E1DE39317249}"/>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13" name="Freeform: Shape 12">
              <a:extLst>
                <a:ext uri="{FF2B5EF4-FFF2-40B4-BE49-F238E27FC236}">
                  <a16:creationId xmlns:a16="http://schemas.microsoft.com/office/drawing/2014/main" id="{976E69ED-76D2-4B8A-8765-1427707E4A74}"/>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4" name="Footer Placeholder 3">
            <a:extLst>
              <a:ext uri="{FF2B5EF4-FFF2-40B4-BE49-F238E27FC236}">
                <a16:creationId xmlns:a16="http://schemas.microsoft.com/office/drawing/2014/main" id="{E0C30E6F-5F7C-4623-959A-EDA2C1A2EB4E}"/>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62573551-4EA7-404B-948A-28090F9E61D6}"/>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6" name="Graphic 23">
            <a:extLst>
              <a:ext uri="{FF2B5EF4-FFF2-40B4-BE49-F238E27FC236}">
                <a16:creationId xmlns:a16="http://schemas.microsoft.com/office/drawing/2014/main" id="{57F9D15F-8288-4CF9-838D-E3CCC810BAB0}"/>
              </a:ext>
            </a:extLst>
          </p:cNvPr>
          <p:cNvSpPr/>
          <p:nvPr userDrawn="1"/>
        </p:nvSpPr>
        <p:spPr>
          <a:xfrm>
            <a:off x="-24517" y="970945"/>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7" name="Graphic 6">
            <a:extLst>
              <a:ext uri="{FF2B5EF4-FFF2-40B4-BE49-F238E27FC236}">
                <a16:creationId xmlns:a16="http://schemas.microsoft.com/office/drawing/2014/main" id="{69BD19F0-DB53-4C3C-9AE7-E26492A1112E}"/>
              </a:ext>
            </a:extLst>
          </p:cNvPr>
          <p:cNvSpPr/>
          <p:nvPr userDrawn="1"/>
        </p:nvSpPr>
        <p:spPr>
          <a:xfrm>
            <a:off x="-26126" y="587196"/>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sp>
        <p:nvSpPr>
          <p:cNvPr id="9" name="Title 1">
            <a:extLst>
              <a:ext uri="{FF2B5EF4-FFF2-40B4-BE49-F238E27FC236}">
                <a16:creationId xmlns:a16="http://schemas.microsoft.com/office/drawing/2014/main" id="{C4A611E3-53E2-4E99-8C39-155C3C48E5D4}"/>
              </a:ext>
            </a:extLst>
          </p:cNvPr>
          <p:cNvSpPr>
            <a:spLocks noGrp="1"/>
          </p:cNvSpPr>
          <p:nvPr>
            <p:ph type="title" hasCustomPrompt="1"/>
          </p:nvPr>
        </p:nvSpPr>
        <p:spPr>
          <a:xfrm rot="-360000">
            <a:off x="837870" y="842706"/>
            <a:ext cx="3960711" cy="1061509"/>
          </a:xfrm>
        </p:spPr>
        <p:txBody>
          <a:bodyPr/>
          <a:lstStyle>
            <a:lvl1pPr>
              <a:defRPr>
                <a:solidFill>
                  <a:schemeClr val="bg1"/>
                </a:solidFill>
              </a:defRPr>
            </a:lvl1pPr>
          </a:lstStyle>
          <a:p>
            <a:r>
              <a:rPr lang="en-US" noProof="0"/>
              <a:t>Chart Slide</a:t>
            </a:r>
          </a:p>
        </p:txBody>
      </p:sp>
      <p:sp>
        <p:nvSpPr>
          <p:cNvPr id="10" name="Text Placeholder 2">
            <a:extLst>
              <a:ext uri="{FF2B5EF4-FFF2-40B4-BE49-F238E27FC236}">
                <a16:creationId xmlns:a16="http://schemas.microsoft.com/office/drawing/2014/main" id="{0C72696B-274F-4123-B9CF-0349B48D1822}"/>
              </a:ext>
            </a:extLst>
          </p:cNvPr>
          <p:cNvSpPr>
            <a:spLocks noGrp="1"/>
          </p:cNvSpPr>
          <p:nvPr>
            <p:ph type="body" idx="1" hasCustomPrompt="1"/>
          </p:nvPr>
        </p:nvSpPr>
        <p:spPr>
          <a:xfrm>
            <a:off x="748030" y="2755778"/>
            <a:ext cx="2724912" cy="2267712"/>
          </a:xfrm>
          <a:gradFill>
            <a:gsLst>
              <a:gs pos="0">
                <a:schemeClr val="tx2"/>
              </a:gs>
              <a:gs pos="100000">
                <a:schemeClr val="tx1"/>
              </a:gs>
            </a:gsLst>
            <a:lin ang="10800000" scaled="1"/>
          </a:gradFill>
        </p:spPr>
        <p:txBody>
          <a:bodyPr lIns="144000" tIns="108000" rIns="108000" bIns="108000" anchor="ctr" anchorCtr="0">
            <a:normAutofit/>
          </a:bodyPr>
          <a:lstStyle>
            <a:lvl1pPr marL="0" indent="0">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Chart Placeholder 21">
            <a:extLst>
              <a:ext uri="{FF2B5EF4-FFF2-40B4-BE49-F238E27FC236}">
                <a16:creationId xmlns:a16="http://schemas.microsoft.com/office/drawing/2014/main" id="{DD959D31-8095-4F0E-8AA3-33ABE262D130}"/>
              </a:ext>
            </a:extLst>
          </p:cNvPr>
          <p:cNvSpPr>
            <a:spLocks noGrp="1"/>
          </p:cNvSpPr>
          <p:nvPr>
            <p:ph type="chart" sz="quarter" idx="14"/>
          </p:nvPr>
        </p:nvSpPr>
        <p:spPr>
          <a:xfrm>
            <a:off x="5159375" y="1347788"/>
            <a:ext cx="6121400" cy="4090987"/>
          </a:xfrm>
        </p:spPr>
        <p:txBody>
          <a:bodyPr anchor="ctr" anchorCtr="0">
            <a:normAutofit/>
          </a:bodyPr>
          <a:lstStyle>
            <a:lvl1pPr marL="0" indent="0" algn="ctr">
              <a:buNone/>
              <a:defRPr sz="1400"/>
            </a:lvl1pPr>
          </a:lstStyle>
          <a:p>
            <a:r>
              <a:rPr lang="en-US" noProof="0"/>
              <a:t>Click icon to add chart</a:t>
            </a:r>
            <a:endParaRPr lang="en-US" noProof="0" dirty="0"/>
          </a:p>
        </p:txBody>
      </p:sp>
      <p:sp>
        <p:nvSpPr>
          <p:cNvPr id="27" name="Freeform: Shape 26">
            <a:extLst>
              <a:ext uri="{FF2B5EF4-FFF2-40B4-BE49-F238E27FC236}">
                <a16:creationId xmlns:a16="http://schemas.microsoft.com/office/drawing/2014/main" id="{03C64755-C745-46B0-9138-E2CBBA34A3C4}"/>
              </a:ext>
            </a:extLst>
          </p:cNvPr>
          <p:cNvSpPr/>
          <p:nvPr userDrawn="1"/>
        </p:nvSpPr>
        <p:spPr>
          <a:xfrm>
            <a:off x="6083299" y="-12701"/>
            <a:ext cx="1092308" cy="1016100"/>
          </a:xfrm>
          <a:custGeom>
            <a:avLst/>
            <a:gdLst>
              <a:gd name="connsiteX0" fmla="*/ 638873 w 1092307"/>
              <a:gd name="connsiteY0" fmla="*/ 12701 h 1016100"/>
              <a:gd name="connsiteX1" fmla="*/ 332773 w 1092307"/>
              <a:gd name="connsiteY1" fmla="*/ 361986 h 1016100"/>
              <a:gd name="connsiteX2" fmla="*/ 12701 w 1092307"/>
              <a:gd name="connsiteY2" fmla="*/ 1007209 h 1016100"/>
              <a:gd name="connsiteX3" fmla="*/ 12701 w 1092307"/>
              <a:gd name="connsiteY3" fmla="*/ 1007209 h 1016100"/>
              <a:gd name="connsiteX4" fmla="*/ 612200 w 1092307"/>
              <a:gd name="connsiteY4" fmla="*/ 553775 h 1016100"/>
              <a:gd name="connsiteX5" fmla="*/ 1079606 w 1092307"/>
              <a:gd name="connsiteY5" fmla="*/ 12701 h 10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307" h="1016100">
                <a:moveTo>
                  <a:pt x="638873" y="12701"/>
                </a:moveTo>
                <a:lnTo>
                  <a:pt x="332773" y="361986"/>
                </a:lnTo>
                <a:lnTo>
                  <a:pt x="12701" y="1007209"/>
                </a:lnTo>
                <a:lnTo>
                  <a:pt x="12701" y="1007209"/>
                </a:lnTo>
                <a:lnTo>
                  <a:pt x="612200" y="553775"/>
                </a:lnTo>
                <a:lnTo>
                  <a:pt x="1079606" y="12701"/>
                </a:lnTo>
                <a:close/>
              </a:path>
            </a:pathLst>
          </a:custGeom>
          <a:gradFill>
            <a:gsLst>
              <a:gs pos="0">
                <a:schemeClr val="accent5">
                  <a:alpha val="5000"/>
                </a:schemeClr>
              </a:gs>
              <a:gs pos="100000">
                <a:schemeClr val="bg2">
                  <a:alpha val="20000"/>
                </a:schemeClr>
              </a:gs>
            </a:gsLst>
            <a:lin ang="3180000" scaled="0"/>
          </a:gradFill>
          <a:ln w="12700"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771E749E-DB7E-4267-A674-AD413276E1A7}"/>
              </a:ext>
            </a:extLst>
          </p:cNvPr>
          <p:cNvSpPr/>
          <p:nvPr userDrawn="1"/>
        </p:nvSpPr>
        <p:spPr>
          <a:xfrm>
            <a:off x="5972798" y="-12701"/>
            <a:ext cx="1486046" cy="1333631"/>
          </a:xfrm>
          <a:custGeom>
            <a:avLst/>
            <a:gdLst>
              <a:gd name="connsiteX0" fmla="*/ 929732 w 1486046"/>
              <a:gd name="connsiteY0" fmla="*/ 12701 h 1333631"/>
              <a:gd name="connsiteX1" fmla="*/ 12701 w 1486046"/>
              <a:gd name="connsiteY1" fmla="*/ 1049123 h 1333631"/>
              <a:gd name="connsiteX2" fmla="*/ 321342 w 1486046"/>
              <a:gd name="connsiteY2" fmla="*/ 1322200 h 1333631"/>
              <a:gd name="connsiteX3" fmla="*/ 1478426 w 1486046"/>
              <a:gd name="connsiteY3" fmla="*/ 12701 h 1333631"/>
            </a:gdLst>
            <a:ahLst/>
            <a:cxnLst>
              <a:cxn ang="0">
                <a:pos x="connsiteX0" y="connsiteY0"/>
              </a:cxn>
              <a:cxn ang="0">
                <a:pos x="connsiteX1" y="connsiteY1"/>
              </a:cxn>
              <a:cxn ang="0">
                <a:pos x="connsiteX2" y="connsiteY2"/>
              </a:cxn>
              <a:cxn ang="0">
                <a:pos x="connsiteX3" y="connsiteY3"/>
              </a:cxn>
            </a:cxnLst>
            <a:rect l="l" t="t" r="r" b="b"/>
            <a:pathLst>
              <a:path w="1486046" h="1333631">
                <a:moveTo>
                  <a:pt x="929732" y="12701"/>
                </a:moveTo>
                <a:lnTo>
                  <a:pt x="12701" y="1049123"/>
                </a:lnTo>
                <a:lnTo>
                  <a:pt x="321342" y="1322200"/>
                </a:lnTo>
                <a:lnTo>
                  <a:pt x="1478426" y="12701"/>
                </a:lnTo>
                <a:close/>
              </a:path>
            </a:pathLst>
          </a:custGeom>
          <a:blipFill>
            <a:blip r:embed="rId2"/>
            <a:srcRect/>
            <a:stretch>
              <a:fillRect l="10565" t="-152624" r="-103969" b="10226"/>
            </a:stretch>
          </a:blipFill>
          <a:ln w="12700"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4872896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grpSp>
        <p:nvGrpSpPr>
          <p:cNvPr id="11" name="Graphic 16">
            <a:extLst>
              <a:ext uri="{FF2B5EF4-FFF2-40B4-BE49-F238E27FC236}">
                <a16:creationId xmlns:a16="http://schemas.microsoft.com/office/drawing/2014/main" id="{B60BB307-3064-4D46-AE82-15CA1D9BE735}"/>
              </a:ext>
            </a:extLst>
          </p:cNvPr>
          <p:cNvGrpSpPr/>
          <p:nvPr userDrawn="1"/>
        </p:nvGrpSpPr>
        <p:grpSpPr>
          <a:xfrm>
            <a:off x="10962579" y="5678327"/>
            <a:ext cx="1234800" cy="1051200"/>
            <a:chOff x="5626893" y="3026568"/>
            <a:chExt cx="937260" cy="800760"/>
          </a:xfrm>
        </p:grpSpPr>
        <p:sp>
          <p:nvSpPr>
            <p:cNvPr id="12" name="Freeform: Shape 11">
              <a:extLst>
                <a:ext uri="{FF2B5EF4-FFF2-40B4-BE49-F238E27FC236}">
                  <a16:creationId xmlns:a16="http://schemas.microsoft.com/office/drawing/2014/main" id="{9DAB6FE2-646C-4695-8D30-E1DE39317249}"/>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13" name="Freeform: Shape 12">
              <a:extLst>
                <a:ext uri="{FF2B5EF4-FFF2-40B4-BE49-F238E27FC236}">
                  <a16:creationId xmlns:a16="http://schemas.microsoft.com/office/drawing/2014/main" id="{976E69ED-76D2-4B8A-8765-1427707E4A74}"/>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4" name="Footer Placeholder 3">
            <a:extLst>
              <a:ext uri="{FF2B5EF4-FFF2-40B4-BE49-F238E27FC236}">
                <a16:creationId xmlns:a16="http://schemas.microsoft.com/office/drawing/2014/main" id="{E0C30E6F-5F7C-4623-959A-EDA2C1A2EB4E}"/>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62573551-4EA7-404B-948A-28090F9E61D6}"/>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6" name="Graphic 23">
            <a:extLst>
              <a:ext uri="{FF2B5EF4-FFF2-40B4-BE49-F238E27FC236}">
                <a16:creationId xmlns:a16="http://schemas.microsoft.com/office/drawing/2014/main" id="{57F9D15F-8288-4CF9-838D-E3CCC810BAB0}"/>
              </a:ext>
            </a:extLst>
          </p:cNvPr>
          <p:cNvSpPr/>
          <p:nvPr userDrawn="1"/>
        </p:nvSpPr>
        <p:spPr>
          <a:xfrm>
            <a:off x="-24517" y="970945"/>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7" name="Graphic 6">
            <a:extLst>
              <a:ext uri="{FF2B5EF4-FFF2-40B4-BE49-F238E27FC236}">
                <a16:creationId xmlns:a16="http://schemas.microsoft.com/office/drawing/2014/main" id="{69BD19F0-DB53-4C3C-9AE7-E26492A1112E}"/>
              </a:ext>
            </a:extLst>
          </p:cNvPr>
          <p:cNvSpPr/>
          <p:nvPr userDrawn="1"/>
        </p:nvSpPr>
        <p:spPr>
          <a:xfrm>
            <a:off x="-26126" y="587196"/>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sp>
        <p:nvSpPr>
          <p:cNvPr id="9" name="Title 1">
            <a:extLst>
              <a:ext uri="{FF2B5EF4-FFF2-40B4-BE49-F238E27FC236}">
                <a16:creationId xmlns:a16="http://schemas.microsoft.com/office/drawing/2014/main" id="{C4A611E3-53E2-4E99-8C39-155C3C48E5D4}"/>
              </a:ext>
            </a:extLst>
          </p:cNvPr>
          <p:cNvSpPr>
            <a:spLocks noGrp="1"/>
          </p:cNvSpPr>
          <p:nvPr>
            <p:ph type="title" hasCustomPrompt="1"/>
          </p:nvPr>
        </p:nvSpPr>
        <p:spPr>
          <a:xfrm rot="-360000">
            <a:off x="837870" y="842706"/>
            <a:ext cx="3960711" cy="1061509"/>
          </a:xfrm>
        </p:spPr>
        <p:txBody>
          <a:bodyPr/>
          <a:lstStyle>
            <a:lvl1pPr>
              <a:defRPr>
                <a:solidFill>
                  <a:schemeClr val="bg1"/>
                </a:solidFill>
              </a:defRPr>
            </a:lvl1pPr>
          </a:lstStyle>
          <a:p>
            <a:r>
              <a:rPr lang="en-US" noProof="0"/>
              <a:t>Table Slide</a:t>
            </a:r>
          </a:p>
        </p:txBody>
      </p:sp>
      <p:sp>
        <p:nvSpPr>
          <p:cNvPr id="10" name="Text Placeholder 2">
            <a:extLst>
              <a:ext uri="{FF2B5EF4-FFF2-40B4-BE49-F238E27FC236}">
                <a16:creationId xmlns:a16="http://schemas.microsoft.com/office/drawing/2014/main" id="{0C72696B-274F-4123-B9CF-0349B48D1822}"/>
              </a:ext>
            </a:extLst>
          </p:cNvPr>
          <p:cNvSpPr>
            <a:spLocks noGrp="1"/>
          </p:cNvSpPr>
          <p:nvPr>
            <p:ph type="body" idx="1" hasCustomPrompt="1"/>
          </p:nvPr>
        </p:nvSpPr>
        <p:spPr>
          <a:xfrm>
            <a:off x="748030" y="3314576"/>
            <a:ext cx="3200400" cy="1700784"/>
          </a:xfrm>
          <a:gradFill>
            <a:gsLst>
              <a:gs pos="0">
                <a:schemeClr val="tx2"/>
              </a:gs>
              <a:gs pos="100000">
                <a:schemeClr val="tx1"/>
              </a:gs>
            </a:gsLst>
            <a:lin ang="10800000" scaled="1"/>
          </a:gradFill>
        </p:spPr>
        <p:txBody>
          <a:bodyPr lIns="144000" tIns="108000" rIns="108000" bIns="108000" anchor="ctr" anchorCtr="0">
            <a:normAutofit/>
          </a:bodyPr>
          <a:lstStyle>
            <a:lvl1pPr marL="0" indent="0">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5" name="Table Placeholder 14">
            <a:extLst>
              <a:ext uri="{FF2B5EF4-FFF2-40B4-BE49-F238E27FC236}">
                <a16:creationId xmlns:a16="http://schemas.microsoft.com/office/drawing/2014/main" id="{7658F6E5-229A-4857-8140-782AA94211B5}"/>
              </a:ext>
            </a:extLst>
          </p:cNvPr>
          <p:cNvSpPr>
            <a:spLocks noGrp="1"/>
          </p:cNvSpPr>
          <p:nvPr>
            <p:ph type="tbl" sz="quarter" idx="13"/>
          </p:nvPr>
        </p:nvSpPr>
        <p:spPr>
          <a:xfrm>
            <a:off x="5159375" y="1347788"/>
            <a:ext cx="6121400" cy="4090987"/>
          </a:xfrm>
        </p:spPr>
        <p:txBody>
          <a:bodyPr anchor="ctr" anchorCtr="0">
            <a:normAutofit/>
          </a:bodyPr>
          <a:lstStyle>
            <a:lvl1pPr marL="0" indent="0" algn="ctr">
              <a:buNone/>
              <a:defRPr sz="1400"/>
            </a:lvl1pPr>
          </a:lstStyle>
          <a:p>
            <a:r>
              <a:rPr lang="en-US" noProof="0"/>
              <a:t>Click icon to add table</a:t>
            </a:r>
            <a:endParaRPr lang="en-US" noProof="0" dirty="0"/>
          </a:p>
        </p:txBody>
      </p:sp>
      <p:sp>
        <p:nvSpPr>
          <p:cNvPr id="17" name="Freeform: Shape 16">
            <a:extLst>
              <a:ext uri="{FF2B5EF4-FFF2-40B4-BE49-F238E27FC236}">
                <a16:creationId xmlns:a16="http://schemas.microsoft.com/office/drawing/2014/main" id="{9FB4E85B-0FE6-4367-8B3F-4F3B5621BF3B}"/>
              </a:ext>
            </a:extLst>
          </p:cNvPr>
          <p:cNvSpPr/>
          <p:nvPr/>
        </p:nvSpPr>
        <p:spPr>
          <a:xfrm>
            <a:off x="2641930" y="5658793"/>
            <a:ext cx="1842058" cy="1206865"/>
          </a:xfrm>
          <a:custGeom>
            <a:avLst/>
            <a:gdLst>
              <a:gd name="connsiteX0" fmla="*/ 1838211 w 1842057"/>
              <a:gd name="connsiteY0" fmla="*/ 12668 h 1206865"/>
              <a:gd name="connsiteX1" fmla="*/ 1156014 w 1842057"/>
              <a:gd name="connsiteY1" fmla="*/ 331534 h 1206865"/>
              <a:gd name="connsiteX2" fmla="*/ 12668 w 1842057"/>
              <a:gd name="connsiteY2" fmla="*/ 1200477 h 1206865"/>
              <a:gd name="connsiteX3" fmla="*/ 557663 w 1842057"/>
              <a:gd name="connsiteY3" fmla="*/ 1200477 h 1206865"/>
              <a:gd name="connsiteX4" fmla="*/ 1389765 w 1842057"/>
              <a:gd name="connsiteY4" fmla="*/ 576719 h 120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57" h="1206865">
                <a:moveTo>
                  <a:pt x="1838211" y="12668"/>
                </a:moveTo>
                <a:lnTo>
                  <a:pt x="1156014" y="331534"/>
                </a:lnTo>
                <a:lnTo>
                  <a:pt x="12668" y="1200477"/>
                </a:lnTo>
                <a:lnTo>
                  <a:pt x="557663" y="1200477"/>
                </a:lnTo>
                <a:lnTo>
                  <a:pt x="1389765" y="576719"/>
                </a:lnTo>
                <a:close/>
              </a:path>
            </a:pathLst>
          </a:custGeom>
          <a:gradFill>
            <a:gsLst>
              <a:gs pos="0">
                <a:schemeClr val="bg2">
                  <a:alpha val="5000"/>
                </a:schemeClr>
              </a:gs>
              <a:gs pos="100000">
                <a:schemeClr val="bg2">
                  <a:alpha val="20000"/>
                </a:schemeClr>
              </a:gs>
            </a:gsLst>
            <a:lin ang="8340000" scaled="0"/>
          </a:gradFill>
          <a:ln w="12664" cap="flat">
            <a:noFill/>
            <a:prstDash val="solid"/>
            <a:miter/>
          </a:ln>
        </p:spPr>
        <p:txBody>
          <a:bodyPr rtlCol="0" anchor="ctr"/>
          <a:lstStyle/>
          <a:p>
            <a:endParaRPr lang="en-US" noProof="0" dirty="0"/>
          </a:p>
        </p:txBody>
      </p:sp>
      <p:sp>
        <p:nvSpPr>
          <p:cNvPr id="18" name="Freeform: Shape 17">
            <a:extLst>
              <a:ext uri="{FF2B5EF4-FFF2-40B4-BE49-F238E27FC236}">
                <a16:creationId xmlns:a16="http://schemas.microsoft.com/office/drawing/2014/main" id="{6AC08F80-E4EE-498F-927C-7F97FBA89C96}"/>
              </a:ext>
            </a:extLst>
          </p:cNvPr>
          <p:cNvSpPr/>
          <p:nvPr/>
        </p:nvSpPr>
        <p:spPr>
          <a:xfrm>
            <a:off x="2847733" y="5524132"/>
            <a:ext cx="2045319" cy="1346608"/>
          </a:xfrm>
          <a:custGeom>
            <a:avLst/>
            <a:gdLst>
              <a:gd name="connsiteX0" fmla="*/ 12668 w 2045319"/>
              <a:gd name="connsiteY0" fmla="*/ 1335138 h 1346607"/>
              <a:gd name="connsiteX1" fmla="*/ 705027 w 2045319"/>
              <a:gd name="connsiteY1" fmla="*/ 1335138 h 1346607"/>
              <a:gd name="connsiteX2" fmla="*/ 2044013 w 2045319"/>
              <a:gd name="connsiteY2" fmla="*/ 342968 h 1346607"/>
              <a:gd name="connsiteX3" fmla="*/ 1800099 w 2045319"/>
              <a:gd name="connsiteY3" fmla="*/ 12668 h 1346607"/>
            </a:gdLst>
            <a:ahLst/>
            <a:cxnLst>
              <a:cxn ang="0">
                <a:pos x="connsiteX0" y="connsiteY0"/>
              </a:cxn>
              <a:cxn ang="0">
                <a:pos x="connsiteX1" y="connsiteY1"/>
              </a:cxn>
              <a:cxn ang="0">
                <a:pos x="connsiteX2" y="connsiteY2"/>
              </a:cxn>
              <a:cxn ang="0">
                <a:pos x="connsiteX3" y="connsiteY3"/>
              </a:cxn>
            </a:cxnLst>
            <a:rect l="l" t="t" r="r" b="b"/>
            <a:pathLst>
              <a:path w="2045319" h="1346607">
                <a:moveTo>
                  <a:pt x="12668" y="1335138"/>
                </a:moveTo>
                <a:lnTo>
                  <a:pt x="705027" y="1335138"/>
                </a:lnTo>
                <a:lnTo>
                  <a:pt x="2044013" y="342968"/>
                </a:lnTo>
                <a:lnTo>
                  <a:pt x="1800099" y="12668"/>
                </a:lnTo>
                <a:close/>
              </a:path>
            </a:pathLst>
          </a:custGeom>
          <a:blipFill>
            <a:blip r:embed="rId2"/>
            <a:srcRect/>
            <a:stretch>
              <a:fillRect l="-76814" t="10702" r="6336" b="-114608"/>
            </a:stretch>
          </a:blipFill>
          <a:ln w="12664"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522422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aphic 16">
            <a:extLst>
              <a:ext uri="{FF2B5EF4-FFF2-40B4-BE49-F238E27FC236}">
                <a16:creationId xmlns:a16="http://schemas.microsoft.com/office/drawing/2014/main" id="{A6C11E25-2AF0-4EBF-905C-81BDCFB5E4C8}"/>
              </a:ext>
            </a:extLst>
          </p:cNvPr>
          <p:cNvGrpSpPr/>
          <p:nvPr userDrawn="1"/>
        </p:nvGrpSpPr>
        <p:grpSpPr>
          <a:xfrm>
            <a:off x="10962579" y="5678327"/>
            <a:ext cx="1234800" cy="1051200"/>
            <a:chOff x="5626893" y="3026568"/>
            <a:chExt cx="937260" cy="800760"/>
          </a:xfrm>
        </p:grpSpPr>
        <p:sp>
          <p:nvSpPr>
            <p:cNvPr id="7" name="Freeform: Shape 6">
              <a:extLst>
                <a:ext uri="{FF2B5EF4-FFF2-40B4-BE49-F238E27FC236}">
                  <a16:creationId xmlns:a16="http://schemas.microsoft.com/office/drawing/2014/main" id="{9D892266-5EB4-4DE9-BB23-F21047C71611}"/>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8" name="Freeform: Shape 7">
              <a:extLst>
                <a:ext uri="{FF2B5EF4-FFF2-40B4-BE49-F238E27FC236}">
                  <a16:creationId xmlns:a16="http://schemas.microsoft.com/office/drawing/2014/main" id="{ADD8BBD5-9B7C-4CF3-9606-41DC9C0151B9}"/>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3" name="Footer Placeholder 2">
            <a:extLst>
              <a:ext uri="{FF2B5EF4-FFF2-40B4-BE49-F238E27FC236}">
                <a16:creationId xmlns:a16="http://schemas.microsoft.com/office/drawing/2014/main" id="{4C97017C-1C1C-4B7D-A1F6-792FC58C89C0}"/>
              </a:ext>
            </a:extLst>
          </p:cNvPr>
          <p:cNvSpPr>
            <a:spLocks noGrp="1"/>
          </p:cNvSpPr>
          <p:nvPr>
            <p:ph type="ftr" sz="quarter" idx="11"/>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1247CDBA-2DF6-4122-86A8-F7C1A6444675}"/>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grpSp>
        <p:nvGrpSpPr>
          <p:cNvPr id="9" name="Graphic 4">
            <a:extLst>
              <a:ext uri="{FF2B5EF4-FFF2-40B4-BE49-F238E27FC236}">
                <a16:creationId xmlns:a16="http://schemas.microsoft.com/office/drawing/2014/main" id="{EA075FD4-B92A-4706-AF9F-516E4D97661A}"/>
              </a:ext>
            </a:extLst>
          </p:cNvPr>
          <p:cNvGrpSpPr/>
          <p:nvPr/>
        </p:nvGrpSpPr>
        <p:grpSpPr>
          <a:xfrm>
            <a:off x="3101009" y="-12694"/>
            <a:ext cx="9094808" cy="5689901"/>
            <a:chOff x="227974" y="-12694"/>
            <a:chExt cx="11967843" cy="5689901"/>
          </a:xfrm>
        </p:grpSpPr>
        <p:sp>
          <p:nvSpPr>
            <p:cNvPr id="10" name="Freeform: Shape 9">
              <a:extLst>
                <a:ext uri="{FF2B5EF4-FFF2-40B4-BE49-F238E27FC236}">
                  <a16:creationId xmlns:a16="http://schemas.microsoft.com/office/drawing/2014/main" id="{CC47232B-AA36-4054-91B9-8A58B1EB5A7C}"/>
                </a:ext>
              </a:extLst>
            </p:cNvPr>
            <p:cNvSpPr/>
            <p:nvPr/>
          </p:nvSpPr>
          <p:spPr>
            <a:xfrm>
              <a:off x="227974" y="-12694"/>
              <a:ext cx="2146414" cy="5677200"/>
            </a:xfrm>
            <a:custGeom>
              <a:avLst/>
              <a:gdLst>
                <a:gd name="connsiteX0" fmla="*/ 1684102 w 2146413"/>
                <a:gd name="connsiteY0" fmla="*/ 12694 h 5677200"/>
                <a:gd name="connsiteX1" fmla="*/ 12694 w 2146413"/>
                <a:gd name="connsiteY1" fmla="*/ 508020 h 5677200"/>
                <a:gd name="connsiteX2" fmla="*/ 1184966 w 2146413"/>
                <a:gd name="connsiteY2" fmla="*/ 5677194 h 5677200"/>
                <a:gd name="connsiteX3" fmla="*/ 2136246 w 2146413"/>
                <a:gd name="connsiteY3" fmla="*/ 5494304 h 5677200"/>
                <a:gd name="connsiteX4" fmla="*/ 1945736 w 2146413"/>
                <a:gd name="connsiteY4" fmla="*/ 12694 h 5677200"/>
                <a:gd name="connsiteX5" fmla="*/ 1684102 w 2146413"/>
                <a:gd name="connsiteY5" fmla="*/ 12694 h 567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413" h="5677200">
                  <a:moveTo>
                    <a:pt x="1684102" y="12694"/>
                  </a:moveTo>
                  <a:cubicBezTo>
                    <a:pt x="1158295" y="151131"/>
                    <a:pt x="12694" y="508020"/>
                    <a:pt x="12694" y="508020"/>
                  </a:cubicBezTo>
                  <a:cubicBezTo>
                    <a:pt x="12694" y="508020"/>
                    <a:pt x="764574" y="1905094"/>
                    <a:pt x="1184966" y="5677194"/>
                  </a:cubicBezTo>
                  <a:cubicBezTo>
                    <a:pt x="1404688" y="5606070"/>
                    <a:pt x="2136246" y="5494304"/>
                    <a:pt x="2136246" y="5494304"/>
                  </a:cubicBezTo>
                  <a:cubicBezTo>
                    <a:pt x="2136246" y="5494304"/>
                    <a:pt x="1963517" y="568983"/>
                    <a:pt x="1945736" y="12694"/>
                  </a:cubicBezTo>
                  <a:lnTo>
                    <a:pt x="1684102" y="12694"/>
                  </a:lnTo>
                  <a:close/>
                </a:path>
              </a:pathLst>
            </a:custGeom>
            <a:gradFill>
              <a:gsLst>
                <a:gs pos="0">
                  <a:schemeClr val="accent5">
                    <a:alpha val="5000"/>
                  </a:schemeClr>
                </a:gs>
                <a:gs pos="100000">
                  <a:schemeClr val="accent5"/>
                </a:gs>
              </a:gsLst>
              <a:lin ang="360000" scaled="0"/>
            </a:gradFill>
            <a:ln w="12693" cap="flat">
              <a:noFill/>
              <a:prstDash val="solid"/>
              <a:miter/>
            </a:ln>
          </p:spPr>
          <p:txBody>
            <a:bodyPr rtlCol="0" anchor="ctr"/>
            <a:lstStyle/>
            <a:p>
              <a:endParaRPr lang="en-US" noProof="0" dirty="0"/>
            </a:p>
          </p:txBody>
        </p:sp>
        <p:sp>
          <p:nvSpPr>
            <p:cNvPr id="11" name="Freeform: Shape 10">
              <a:extLst>
                <a:ext uri="{FF2B5EF4-FFF2-40B4-BE49-F238E27FC236}">
                  <a16:creationId xmlns:a16="http://schemas.microsoft.com/office/drawing/2014/main" id="{A10FD2C3-F226-42E6-A01E-50BAFB037D89}"/>
                </a:ext>
              </a:extLst>
            </p:cNvPr>
            <p:cNvSpPr/>
            <p:nvPr/>
          </p:nvSpPr>
          <p:spPr>
            <a:xfrm>
              <a:off x="866818" y="-12694"/>
              <a:ext cx="11328999" cy="5689901"/>
            </a:xfrm>
            <a:custGeom>
              <a:avLst/>
              <a:gdLst>
                <a:gd name="connsiteX0" fmla="*/ 11322642 w 11328999"/>
                <a:gd name="connsiteY0" fmla="*/ 4653519 h 5689900"/>
                <a:gd name="connsiteX1" fmla="*/ 11322642 w 11328999"/>
                <a:gd name="connsiteY1" fmla="*/ 12694 h 5689900"/>
                <a:gd name="connsiteX2" fmla="*/ 12694 w 11328999"/>
                <a:gd name="connsiteY2" fmla="*/ 12694 h 5689900"/>
                <a:gd name="connsiteX3" fmla="*/ 560093 w 11328999"/>
                <a:gd name="connsiteY3" fmla="*/ 5689894 h 5689900"/>
              </a:gdLst>
              <a:ahLst/>
              <a:cxnLst>
                <a:cxn ang="0">
                  <a:pos x="connsiteX0" y="connsiteY0"/>
                </a:cxn>
                <a:cxn ang="0">
                  <a:pos x="connsiteX1" y="connsiteY1"/>
                </a:cxn>
                <a:cxn ang="0">
                  <a:pos x="connsiteX2" y="connsiteY2"/>
                </a:cxn>
                <a:cxn ang="0">
                  <a:pos x="connsiteX3" y="connsiteY3"/>
                </a:cxn>
              </a:cxnLst>
              <a:rect l="l" t="t" r="r" b="b"/>
              <a:pathLst>
                <a:path w="11328999" h="5689900">
                  <a:moveTo>
                    <a:pt x="11322642" y="4653519"/>
                  </a:moveTo>
                  <a:lnTo>
                    <a:pt x="11322642" y="12694"/>
                  </a:lnTo>
                  <a:lnTo>
                    <a:pt x="12694" y="12694"/>
                  </a:lnTo>
                  <a:lnTo>
                    <a:pt x="560093" y="5689894"/>
                  </a:lnTo>
                  <a:close/>
                </a:path>
              </a:pathLst>
            </a:custGeom>
            <a:gradFill>
              <a:gsLst>
                <a:gs pos="0">
                  <a:schemeClr val="accent5"/>
                </a:gs>
                <a:gs pos="100000">
                  <a:schemeClr val="bg2"/>
                </a:gs>
              </a:gsLst>
              <a:lin ang="360000" scaled="0"/>
            </a:gradFill>
            <a:ln w="12693" cap="flat">
              <a:noFill/>
              <a:prstDash val="solid"/>
              <a:miter/>
            </a:ln>
          </p:spPr>
          <p:txBody>
            <a:bodyPr rtlCol="0" anchor="ctr"/>
            <a:lstStyle/>
            <a:p>
              <a:endParaRPr lang="en-US" noProof="0" dirty="0"/>
            </a:p>
          </p:txBody>
        </p:sp>
        <p:sp>
          <p:nvSpPr>
            <p:cNvPr id="13" name="Freeform: Shape 12">
              <a:extLst>
                <a:ext uri="{FF2B5EF4-FFF2-40B4-BE49-F238E27FC236}">
                  <a16:creationId xmlns:a16="http://schemas.microsoft.com/office/drawing/2014/main" id="{D326E1C1-191D-4CBC-9151-C6FB8AFCA679}"/>
                </a:ext>
              </a:extLst>
            </p:cNvPr>
            <p:cNvSpPr/>
            <p:nvPr/>
          </p:nvSpPr>
          <p:spPr>
            <a:xfrm>
              <a:off x="1152583" y="-12694"/>
              <a:ext cx="11036884" cy="5410486"/>
            </a:xfrm>
            <a:custGeom>
              <a:avLst/>
              <a:gdLst>
                <a:gd name="connsiteX0" fmla="*/ 11036877 w 11036883"/>
                <a:gd name="connsiteY0" fmla="*/ 4372834 h 5410485"/>
                <a:gd name="connsiteX1" fmla="*/ 555013 w 11036883"/>
                <a:gd name="connsiteY1" fmla="*/ 5382538 h 5410485"/>
                <a:gd name="connsiteX2" fmla="*/ 38095 w 11036883"/>
                <a:gd name="connsiteY2" fmla="*/ 12694 h 5410485"/>
                <a:gd name="connsiteX3" fmla="*/ 12694 w 11036883"/>
                <a:gd name="connsiteY3" fmla="*/ 12694 h 5410485"/>
                <a:gd name="connsiteX4" fmla="*/ 530881 w 11036883"/>
                <a:gd name="connsiteY4" fmla="*/ 5396509 h 5410485"/>
                <a:gd name="connsiteX5" fmla="*/ 532151 w 11036883"/>
                <a:gd name="connsiteY5" fmla="*/ 5409209 h 5410485"/>
                <a:gd name="connsiteX6" fmla="*/ 11036877 w 11036883"/>
                <a:gd name="connsiteY6" fmla="*/ 4398236 h 541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36883" h="5410485">
                  <a:moveTo>
                    <a:pt x="11036877" y="4372834"/>
                  </a:moveTo>
                  <a:lnTo>
                    <a:pt x="555013" y="5382538"/>
                  </a:lnTo>
                  <a:lnTo>
                    <a:pt x="38095" y="12694"/>
                  </a:lnTo>
                  <a:lnTo>
                    <a:pt x="12694" y="12694"/>
                  </a:lnTo>
                  <a:lnTo>
                    <a:pt x="530881" y="5396509"/>
                  </a:lnTo>
                  <a:lnTo>
                    <a:pt x="532151" y="5409209"/>
                  </a:lnTo>
                  <a:lnTo>
                    <a:pt x="11036877" y="4398236"/>
                  </a:lnTo>
                  <a:close/>
                </a:path>
              </a:pathLst>
            </a:custGeom>
            <a:solidFill>
              <a:schemeClr val="bg1"/>
            </a:solidFill>
            <a:ln w="12693" cap="flat">
              <a:noFill/>
              <a:prstDash val="solid"/>
              <a:miter/>
            </a:ln>
          </p:spPr>
          <p:txBody>
            <a:bodyPr rtlCol="0" anchor="ctr"/>
            <a:lstStyle/>
            <a:p>
              <a:endParaRPr lang="en-US" noProof="0" dirty="0"/>
            </a:p>
          </p:txBody>
        </p:sp>
      </p:grpSp>
      <p:sp>
        <p:nvSpPr>
          <p:cNvPr id="16" name="Text Placeholder 3">
            <a:extLst>
              <a:ext uri="{FF2B5EF4-FFF2-40B4-BE49-F238E27FC236}">
                <a16:creationId xmlns:a16="http://schemas.microsoft.com/office/drawing/2014/main" id="{768D53E4-BBD0-4F2E-B5E9-1CDB627A84B6}"/>
              </a:ext>
            </a:extLst>
          </p:cNvPr>
          <p:cNvSpPr>
            <a:spLocks noGrp="1"/>
          </p:cNvSpPr>
          <p:nvPr>
            <p:ph type="body" sz="half" idx="2" hasCustomPrompt="1"/>
          </p:nvPr>
        </p:nvSpPr>
        <p:spPr>
          <a:xfrm>
            <a:off x="494969" y="2282951"/>
            <a:ext cx="3055579" cy="3402714"/>
          </a:xfrm>
          <a:gradFill>
            <a:gsLst>
              <a:gs pos="0">
                <a:schemeClr val="tx2"/>
              </a:gs>
              <a:gs pos="100000">
                <a:schemeClr val="tx1"/>
              </a:gs>
            </a:gsLst>
            <a:lin ang="10800000" scaled="1"/>
          </a:gradFill>
        </p:spPr>
        <p:txBody>
          <a:bodyPr vert="horz" lIns="144000" tIns="108000" rIns="108000" bIns="108000" rtlCol="0" anchor="ctr" anchorCtr="0">
            <a:normAutofit/>
          </a:bodyPr>
          <a:lstStyle>
            <a:lvl1pPr marL="0" indent="0" algn="l">
              <a:buFont typeface="Arial" panose="020B0604020202020204" pitchFamily="34" charset="0"/>
              <a:buNone/>
              <a:defRPr lang="en-US" sz="2000" b="1">
                <a:solidFill>
                  <a:schemeClr val="bg1"/>
                </a:solidFill>
              </a:defRPr>
            </a:lvl1pPr>
          </a:lstStyle>
          <a:p>
            <a:pPr marL="228600" lvl="0" indent="-228600"/>
            <a:r>
              <a:rPr lang="en-US" noProof="0"/>
              <a:t>EDIT MASTER TEXT STYLES</a:t>
            </a:r>
          </a:p>
        </p:txBody>
      </p:sp>
      <p:sp>
        <p:nvSpPr>
          <p:cNvPr id="20" name="Picture Placeholder 19">
            <a:extLst>
              <a:ext uri="{FF2B5EF4-FFF2-40B4-BE49-F238E27FC236}">
                <a16:creationId xmlns:a16="http://schemas.microsoft.com/office/drawing/2014/main" id="{C9B40841-64AD-4F36-A387-121624847296}"/>
              </a:ext>
            </a:extLst>
          </p:cNvPr>
          <p:cNvSpPr>
            <a:spLocks noGrp="1"/>
          </p:cNvSpPr>
          <p:nvPr>
            <p:ph type="pic" idx="1"/>
          </p:nvPr>
        </p:nvSpPr>
        <p:spPr>
          <a:xfrm>
            <a:off x="3703978" y="1"/>
            <a:ext cx="8495014" cy="5685664"/>
          </a:xfrm>
          <a:custGeom>
            <a:avLst/>
            <a:gdLst>
              <a:gd name="connsiteX0" fmla="*/ 0 w 10973163"/>
              <a:gd name="connsiteY0" fmla="*/ 0 h 5778507"/>
              <a:gd name="connsiteX1" fmla="*/ 10973163 w 10973163"/>
              <a:gd name="connsiteY1" fmla="*/ 0 h 5778507"/>
              <a:gd name="connsiteX2" fmla="*/ 10973163 w 10973163"/>
              <a:gd name="connsiteY2" fmla="*/ 4708234 h 5778507"/>
              <a:gd name="connsiteX3" fmla="*/ 637629 w 10973163"/>
              <a:gd name="connsiteY3" fmla="*/ 5778507 h 5778507"/>
              <a:gd name="connsiteX4" fmla="*/ 513924 w 10973163"/>
              <a:gd name="connsiteY4" fmla="*/ 5778507 h 5778507"/>
              <a:gd name="connsiteX5" fmla="*/ 0 w 10973163"/>
              <a:gd name="connsiteY5" fmla="*/ 11 h 577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73163" h="5778507">
                <a:moveTo>
                  <a:pt x="0" y="0"/>
                </a:moveTo>
                <a:lnTo>
                  <a:pt x="10973163" y="0"/>
                </a:lnTo>
                <a:lnTo>
                  <a:pt x="10973163" y="4708234"/>
                </a:lnTo>
                <a:lnTo>
                  <a:pt x="637629" y="5778507"/>
                </a:lnTo>
                <a:lnTo>
                  <a:pt x="513924" y="5778507"/>
                </a:lnTo>
                <a:lnTo>
                  <a:pt x="0" y="11"/>
                </a:ln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5" name="Title 22">
            <a:extLst>
              <a:ext uri="{FF2B5EF4-FFF2-40B4-BE49-F238E27FC236}">
                <a16:creationId xmlns:a16="http://schemas.microsoft.com/office/drawing/2014/main" id="{A7AAB7EE-08F8-4859-95A3-BAB2909A0A3F}"/>
              </a:ext>
            </a:extLst>
          </p:cNvPr>
          <p:cNvSpPr>
            <a:spLocks noGrp="1"/>
          </p:cNvSpPr>
          <p:nvPr>
            <p:ph type="title" hasCustomPrompt="1"/>
          </p:nvPr>
        </p:nvSpPr>
        <p:spPr>
          <a:xfrm rot="-360000">
            <a:off x="-61166" y="919125"/>
            <a:ext cx="3890555" cy="1091949"/>
          </a:xfrm>
          <a:custGeom>
            <a:avLst/>
            <a:gdLst>
              <a:gd name="connsiteX0" fmla="*/ 0 w 4011780"/>
              <a:gd name="connsiteY0" fmla="*/ 916770 h 916770"/>
              <a:gd name="connsiteX1" fmla="*/ 229193 w 4011780"/>
              <a:gd name="connsiteY1" fmla="*/ 0 h 916770"/>
              <a:gd name="connsiteX2" fmla="*/ 3782588 w 4011780"/>
              <a:gd name="connsiteY2" fmla="*/ 0 h 916770"/>
              <a:gd name="connsiteX3" fmla="*/ 4011780 w 4011780"/>
              <a:gd name="connsiteY3" fmla="*/ 916770 h 916770"/>
              <a:gd name="connsiteX4" fmla="*/ 0 w 4011780"/>
              <a:gd name="connsiteY4" fmla="*/ 916770 h 916770"/>
              <a:gd name="connsiteX0" fmla="*/ 0 w 4187844"/>
              <a:gd name="connsiteY0" fmla="*/ 916770 h 1051526"/>
              <a:gd name="connsiteX1" fmla="*/ 229193 w 4187844"/>
              <a:gd name="connsiteY1" fmla="*/ 0 h 1051526"/>
              <a:gd name="connsiteX2" fmla="*/ 3782588 w 4187844"/>
              <a:gd name="connsiteY2" fmla="*/ 0 h 1051526"/>
              <a:gd name="connsiteX3" fmla="*/ 4187844 w 4187844"/>
              <a:gd name="connsiteY3" fmla="*/ 1051526 h 1051526"/>
              <a:gd name="connsiteX4" fmla="*/ 0 w 4187844"/>
              <a:gd name="connsiteY4" fmla="*/ 916770 h 1051526"/>
              <a:gd name="connsiteX0" fmla="*/ 0 w 4187844"/>
              <a:gd name="connsiteY0" fmla="*/ 939936 h 1074692"/>
              <a:gd name="connsiteX1" fmla="*/ 229193 w 4187844"/>
              <a:gd name="connsiteY1" fmla="*/ 23166 h 1074692"/>
              <a:gd name="connsiteX2" fmla="*/ 4165479 w 4187844"/>
              <a:gd name="connsiteY2" fmla="*/ 0 h 1074692"/>
              <a:gd name="connsiteX3" fmla="*/ 4187844 w 4187844"/>
              <a:gd name="connsiteY3" fmla="*/ 1074692 h 1074692"/>
              <a:gd name="connsiteX4" fmla="*/ 0 w 4187844"/>
              <a:gd name="connsiteY4" fmla="*/ 939936 h 1074692"/>
              <a:gd name="connsiteX0" fmla="*/ 0 w 4860085"/>
              <a:gd name="connsiteY0" fmla="*/ 1101781 h 1101781"/>
              <a:gd name="connsiteX1" fmla="*/ 901434 w 4860085"/>
              <a:gd name="connsiteY1" fmla="*/ 23166 h 1101781"/>
              <a:gd name="connsiteX2" fmla="*/ 4837720 w 4860085"/>
              <a:gd name="connsiteY2" fmla="*/ 0 h 1101781"/>
              <a:gd name="connsiteX3" fmla="*/ 4860085 w 4860085"/>
              <a:gd name="connsiteY3" fmla="*/ 1074692 h 1101781"/>
              <a:gd name="connsiteX4" fmla="*/ 0 w 4860085"/>
              <a:gd name="connsiteY4" fmla="*/ 1101781 h 1101781"/>
              <a:gd name="connsiteX0" fmla="*/ 0 w 4860085"/>
              <a:gd name="connsiteY0" fmla="*/ 1101781 h 1101781"/>
              <a:gd name="connsiteX1" fmla="*/ 84487 w 4860085"/>
              <a:gd name="connsiteY1" fmla="*/ 53552 h 1101781"/>
              <a:gd name="connsiteX2" fmla="*/ 4837720 w 4860085"/>
              <a:gd name="connsiteY2" fmla="*/ 0 h 1101781"/>
              <a:gd name="connsiteX3" fmla="*/ 4860085 w 4860085"/>
              <a:gd name="connsiteY3" fmla="*/ 1074692 h 1101781"/>
              <a:gd name="connsiteX4" fmla="*/ 0 w 4860085"/>
              <a:gd name="connsiteY4" fmla="*/ 1101781 h 1101781"/>
              <a:gd name="connsiteX0" fmla="*/ 0 w 4886832"/>
              <a:gd name="connsiteY0" fmla="*/ 1098969 h 1098969"/>
              <a:gd name="connsiteX1" fmla="*/ 111234 w 4886832"/>
              <a:gd name="connsiteY1" fmla="*/ 53552 h 1098969"/>
              <a:gd name="connsiteX2" fmla="*/ 4864467 w 4886832"/>
              <a:gd name="connsiteY2" fmla="*/ 0 h 1098969"/>
              <a:gd name="connsiteX3" fmla="*/ 4886832 w 4886832"/>
              <a:gd name="connsiteY3" fmla="*/ 1074692 h 1098969"/>
              <a:gd name="connsiteX4" fmla="*/ 0 w 4886832"/>
              <a:gd name="connsiteY4" fmla="*/ 1098969 h 1098969"/>
              <a:gd name="connsiteX0" fmla="*/ 0 w 4886832"/>
              <a:gd name="connsiteY0" fmla="*/ 1098969 h 1098969"/>
              <a:gd name="connsiteX1" fmla="*/ 95749 w 4886832"/>
              <a:gd name="connsiteY1" fmla="*/ 46516 h 1098969"/>
              <a:gd name="connsiteX2" fmla="*/ 4864467 w 4886832"/>
              <a:gd name="connsiteY2" fmla="*/ 0 h 1098969"/>
              <a:gd name="connsiteX3" fmla="*/ 4886832 w 4886832"/>
              <a:gd name="connsiteY3" fmla="*/ 1074692 h 1098969"/>
              <a:gd name="connsiteX4" fmla="*/ 0 w 4886832"/>
              <a:gd name="connsiteY4" fmla="*/ 1098969 h 1098969"/>
              <a:gd name="connsiteX0" fmla="*/ 0 w 4892182"/>
              <a:gd name="connsiteY0" fmla="*/ 1098407 h 1098407"/>
              <a:gd name="connsiteX1" fmla="*/ 101099 w 4892182"/>
              <a:gd name="connsiteY1" fmla="*/ 46516 h 1098407"/>
              <a:gd name="connsiteX2" fmla="*/ 4869817 w 4892182"/>
              <a:gd name="connsiteY2" fmla="*/ 0 h 1098407"/>
              <a:gd name="connsiteX3" fmla="*/ 4892182 w 4892182"/>
              <a:gd name="connsiteY3" fmla="*/ 1074692 h 1098407"/>
              <a:gd name="connsiteX4" fmla="*/ 0 w 4892182"/>
              <a:gd name="connsiteY4" fmla="*/ 1098407 h 1098407"/>
              <a:gd name="connsiteX0" fmla="*/ 5888 w 4898070"/>
              <a:gd name="connsiteY0" fmla="*/ 1098407 h 1098407"/>
              <a:gd name="connsiteX1" fmla="*/ 0 w 4898070"/>
              <a:gd name="connsiteY1" fmla="*/ 35271 h 1098407"/>
              <a:gd name="connsiteX2" fmla="*/ 4875705 w 4898070"/>
              <a:gd name="connsiteY2" fmla="*/ 0 h 1098407"/>
              <a:gd name="connsiteX3" fmla="*/ 4898070 w 4898070"/>
              <a:gd name="connsiteY3" fmla="*/ 1074692 h 1098407"/>
              <a:gd name="connsiteX4" fmla="*/ 5888 w 4898070"/>
              <a:gd name="connsiteY4" fmla="*/ 1098407 h 1098407"/>
              <a:gd name="connsiteX0" fmla="*/ 25 w 5005106"/>
              <a:gd name="connsiteY0" fmla="*/ 1091949 h 1091949"/>
              <a:gd name="connsiteX1" fmla="*/ 107036 w 5005106"/>
              <a:gd name="connsiteY1" fmla="*/ 35271 h 1091949"/>
              <a:gd name="connsiteX2" fmla="*/ 4982741 w 5005106"/>
              <a:gd name="connsiteY2" fmla="*/ 0 h 1091949"/>
              <a:gd name="connsiteX3" fmla="*/ 5005106 w 5005106"/>
              <a:gd name="connsiteY3" fmla="*/ 1074692 h 1091949"/>
              <a:gd name="connsiteX4" fmla="*/ 25 w 5005106"/>
              <a:gd name="connsiteY4" fmla="*/ 1091949 h 1091949"/>
              <a:gd name="connsiteX0" fmla="*/ 0 w 5005081"/>
              <a:gd name="connsiteY0" fmla="*/ 1091949 h 1091949"/>
              <a:gd name="connsiteX1" fmla="*/ 107011 w 5005081"/>
              <a:gd name="connsiteY1" fmla="*/ 35271 h 1091949"/>
              <a:gd name="connsiteX2" fmla="*/ 4982716 w 5005081"/>
              <a:gd name="connsiteY2" fmla="*/ 0 h 1091949"/>
              <a:gd name="connsiteX3" fmla="*/ 5005081 w 5005081"/>
              <a:gd name="connsiteY3" fmla="*/ 1074692 h 1091949"/>
              <a:gd name="connsiteX4" fmla="*/ 0 w 5005081"/>
              <a:gd name="connsiteY4" fmla="*/ 1091949 h 1091949"/>
              <a:gd name="connsiteX0" fmla="*/ 0 w 5005081"/>
              <a:gd name="connsiteY0" fmla="*/ 1091949 h 1091949"/>
              <a:gd name="connsiteX1" fmla="*/ 107011 w 5005081"/>
              <a:gd name="connsiteY1" fmla="*/ 35271 h 1091949"/>
              <a:gd name="connsiteX2" fmla="*/ 4982716 w 5005081"/>
              <a:gd name="connsiteY2" fmla="*/ 0 h 1091949"/>
              <a:gd name="connsiteX3" fmla="*/ 5005081 w 5005081"/>
              <a:gd name="connsiteY3" fmla="*/ 1074692 h 1091949"/>
              <a:gd name="connsiteX4" fmla="*/ 0 w 5005081"/>
              <a:gd name="connsiteY4" fmla="*/ 1091949 h 1091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5081" h="1091949">
                <a:moveTo>
                  <a:pt x="0" y="1091949"/>
                </a:moveTo>
                <a:lnTo>
                  <a:pt x="107011" y="35271"/>
                </a:lnTo>
                <a:lnTo>
                  <a:pt x="4982716" y="0"/>
                </a:lnTo>
                <a:lnTo>
                  <a:pt x="5005081" y="1074692"/>
                </a:lnTo>
                <a:lnTo>
                  <a:pt x="0" y="1091949"/>
                </a:lnTo>
                <a:close/>
              </a:path>
            </a:pathLst>
          </a:custGeom>
          <a:gradFill>
            <a:gsLst>
              <a:gs pos="9000">
                <a:schemeClr val="accent1"/>
              </a:gs>
              <a:gs pos="100000">
                <a:schemeClr val="accent2"/>
              </a:gs>
            </a:gsLst>
            <a:lin ang="360000" scaled="0"/>
          </a:gradFill>
          <a:ln>
            <a:solidFill>
              <a:srgbClr val="99B898"/>
            </a:solidFill>
          </a:ln>
        </p:spPr>
        <p:txBody>
          <a:bodyPr lIns="954000"/>
          <a:lstStyle>
            <a:lvl1pPr>
              <a:defRPr>
                <a:solidFill>
                  <a:schemeClr val="bg1"/>
                </a:solidFill>
              </a:defRPr>
            </a:lvl1pPr>
          </a:lstStyle>
          <a:p>
            <a:r>
              <a:rPr lang="en-US" noProof="0"/>
              <a:t>Big Picture</a:t>
            </a:r>
          </a:p>
        </p:txBody>
      </p:sp>
    </p:spTree>
    <p:extLst>
      <p:ext uri="{BB962C8B-B14F-4D97-AF65-F5344CB8AC3E}">
        <p14:creationId xmlns:p14="http://schemas.microsoft.com/office/powerpoint/2010/main" val="3274463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6497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with Caption">
    <p:spTree>
      <p:nvGrpSpPr>
        <p:cNvPr id="1" name=""/>
        <p:cNvGrpSpPr/>
        <p:nvPr/>
      </p:nvGrpSpPr>
      <p:grpSpPr>
        <a:xfrm>
          <a:off x="0" y="0"/>
          <a:ext cx="0" cy="0"/>
          <a:chOff x="0" y="0"/>
          <a:chExt cx="0" cy="0"/>
        </a:xfrm>
      </p:grpSpPr>
      <p:grpSp>
        <p:nvGrpSpPr>
          <p:cNvPr id="9" name="Graphic 16">
            <a:extLst>
              <a:ext uri="{FF2B5EF4-FFF2-40B4-BE49-F238E27FC236}">
                <a16:creationId xmlns:a16="http://schemas.microsoft.com/office/drawing/2014/main" id="{10E52898-F619-494E-9A8E-D3CD0AF8B0E9}"/>
              </a:ext>
            </a:extLst>
          </p:cNvPr>
          <p:cNvGrpSpPr/>
          <p:nvPr userDrawn="1"/>
        </p:nvGrpSpPr>
        <p:grpSpPr>
          <a:xfrm>
            <a:off x="10962579" y="5678327"/>
            <a:ext cx="1234800" cy="1051200"/>
            <a:chOff x="5626893" y="3026568"/>
            <a:chExt cx="937260" cy="800760"/>
          </a:xfrm>
        </p:grpSpPr>
        <p:sp>
          <p:nvSpPr>
            <p:cNvPr id="10" name="Freeform: Shape 9">
              <a:extLst>
                <a:ext uri="{FF2B5EF4-FFF2-40B4-BE49-F238E27FC236}">
                  <a16:creationId xmlns:a16="http://schemas.microsoft.com/office/drawing/2014/main" id="{B07EB11E-BCCF-4D3D-94A5-C5461CC106A2}"/>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11" name="Freeform: Shape 10">
              <a:extLst>
                <a:ext uri="{FF2B5EF4-FFF2-40B4-BE49-F238E27FC236}">
                  <a16:creationId xmlns:a16="http://schemas.microsoft.com/office/drawing/2014/main" id="{760EF36E-DD5E-492D-AD65-5711A7E6D3CD}"/>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2" name="Title 1">
            <a:extLst>
              <a:ext uri="{FF2B5EF4-FFF2-40B4-BE49-F238E27FC236}">
                <a16:creationId xmlns:a16="http://schemas.microsoft.com/office/drawing/2014/main" id="{CCF02D3A-D463-46FA-BA54-F231414BB71F}"/>
              </a:ext>
            </a:extLst>
          </p:cNvPr>
          <p:cNvSpPr>
            <a:spLocks noGrp="1"/>
          </p:cNvSpPr>
          <p:nvPr>
            <p:ph type="title" hasCustomPrompt="1"/>
          </p:nvPr>
        </p:nvSpPr>
        <p:spPr>
          <a:xfrm>
            <a:off x="4111752" y="5382175"/>
            <a:ext cx="3968496" cy="832104"/>
          </a:xfrm>
          <a:gradFill>
            <a:gsLst>
              <a:gs pos="0">
                <a:schemeClr val="tx2"/>
              </a:gs>
              <a:gs pos="100000">
                <a:schemeClr val="tx1"/>
              </a:gs>
            </a:gsLst>
            <a:lin ang="10800000" scaled="1"/>
          </a:gradFill>
        </p:spPr>
        <p:txBody>
          <a:bodyPr lIns="144000" anchor="ctr" anchorCtr="0">
            <a:normAutofit/>
          </a:bodyPr>
          <a:lstStyle>
            <a:lvl1pPr algn="l">
              <a:defRPr sz="2000" b="1">
                <a:solidFill>
                  <a:schemeClr val="bg1"/>
                </a:solidFill>
                <a:latin typeface="+mn-lt"/>
              </a:defRPr>
            </a:lvl1pPr>
          </a:lstStyle>
          <a:p>
            <a:r>
              <a:rPr lang="en-US" noProof="0"/>
              <a:t>CLICK TO EDIT MASTER TITLE STYLE</a:t>
            </a:r>
          </a:p>
        </p:txBody>
      </p:sp>
      <p:sp>
        <p:nvSpPr>
          <p:cNvPr id="6" name="Footer Placeholder 5">
            <a:extLst>
              <a:ext uri="{FF2B5EF4-FFF2-40B4-BE49-F238E27FC236}">
                <a16:creationId xmlns:a16="http://schemas.microsoft.com/office/drawing/2014/main" id="{0B13FE47-714B-440C-B0F1-CF020E287A09}"/>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1FC9E707-512B-4E7C-A2EE-18CCAB032755}"/>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13" name="Media Placeholder 12">
            <a:extLst>
              <a:ext uri="{FF2B5EF4-FFF2-40B4-BE49-F238E27FC236}">
                <a16:creationId xmlns:a16="http://schemas.microsoft.com/office/drawing/2014/main" id="{60B14607-605B-4FF3-A0F5-BB2FCD9460CC}"/>
              </a:ext>
            </a:extLst>
          </p:cNvPr>
          <p:cNvSpPr>
            <a:spLocks noGrp="1"/>
          </p:cNvSpPr>
          <p:nvPr>
            <p:ph type="media" sz="quarter" idx="13"/>
          </p:nvPr>
        </p:nvSpPr>
        <p:spPr>
          <a:xfrm>
            <a:off x="1743456" y="1113044"/>
            <a:ext cx="8705088" cy="4050792"/>
          </a:xfrm>
        </p:spPr>
        <p:txBody>
          <a:bodyPr anchor="ctr" anchorCtr="0">
            <a:normAutofit/>
          </a:bodyPr>
          <a:lstStyle>
            <a:lvl1pPr marL="0" indent="0" algn="ctr">
              <a:buNone/>
              <a:defRPr sz="1400"/>
            </a:lvl1pPr>
          </a:lstStyle>
          <a:p>
            <a:r>
              <a:rPr lang="en-US" noProof="0"/>
              <a:t>Click icon to add media</a:t>
            </a:r>
            <a:endParaRPr lang="en-US" noProof="0" dirty="0"/>
          </a:p>
        </p:txBody>
      </p:sp>
      <p:sp>
        <p:nvSpPr>
          <p:cNvPr id="17" name="Freeform: Shape 16">
            <a:extLst>
              <a:ext uri="{FF2B5EF4-FFF2-40B4-BE49-F238E27FC236}">
                <a16:creationId xmlns:a16="http://schemas.microsoft.com/office/drawing/2014/main" id="{C014D0AB-6E42-4C38-96B3-E4512EF81B12}"/>
              </a:ext>
            </a:extLst>
          </p:cNvPr>
          <p:cNvSpPr/>
          <p:nvPr/>
        </p:nvSpPr>
        <p:spPr>
          <a:xfrm>
            <a:off x="-12729" y="3056551"/>
            <a:ext cx="1309593" cy="470436"/>
          </a:xfrm>
          <a:custGeom>
            <a:avLst/>
            <a:gdLst>
              <a:gd name="connsiteX0" fmla="*/ 1296892 w 1309592"/>
              <a:gd name="connsiteY0" fmla="*/ 12728 h 470436"/>
              <a:gd name="connsiteX1" fmla="*/ 544194 w 1309592"/>
              <a:gd name="connsiteY1" fmla="*/ 13999 h 470436"/>
              <a:gd name="connsiteX2" fmla="*/ 12728 w 1309592"/>
              <a:gd name="connsiteY2" fmla="*/ 128430 h 470436"/>
              <a:gd name="connsiteX3" fmla="*/ 12728 w 1309592"/>
              <a:gd name="connsiteY3" fmla="*/ 469178 h 470436"/>
              <a:gd name="connsiteX4" fmla="*/ 652267 w 1309592"/>
              <a:gd name="connsiteY4" fmla="*/ 335676 h 47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592" h="470436">
                <a:moveTo>
                  <a:pt x="1296892" y="12728"/>
                </a:moveTo>
                <a:lnTo>
                  <a:pt x="544194" y="13999"/>
                </a:lnTo>
                <a:lnTo>
                  <a:pt x="12728" y="128430"/>
                </a:lnTo>
                <a:lnTo>
                  <a:pt x="12728" y="469178"/>
                </a:lnTo>
                <a:lnTo>
                  <a:pt x="652267" y="335676"/>
                </a:lnTo>
                <a:close/>
              </a:path>
            </a:pathLst>
          </a:custGeom>
          <a:gradFill>
            <a:gsLst>
              <a:gs pos="0">
                <a:schemeClr val="tx2">
                  <a:alpha val="5000"/>
                </a:schemeClr>
              </a:gs>
              <a:gs pos="100000">
                <a:schemeClr val="tx1">
                  <a:alpha val="20000"/>
                </a:schemeClr>
              </a:gs>
            </a:gsLst>
            <a:lin ang="9840000" scaled="0"/>
          </a:gradFill>
          <a:ln w="12713" cap="flat">
            <a:noFill/>
            <a:prstDash val="solid"/>
            <a:miter/>
          </a:ln>
        </p:spPr>
        <p:txBody>
          <a:bodyPr rtlCol="0" anchor="ctr"/>
          <a:lstStyle/>
          <a:p>
            <a:endParaRPr lang="en-US" noProof="0" dirty="0"/>
          </a:p>
        </p:txBody>
      </p:sp>
      <p:sp>
        <p:nvSpPr>
          <p:cNvPr id="16" name="Freeform: Shape 15">
            <a:extLst>
              <a:ext uri="{FF2B5EF4-FFF2-40B4-BE49-F238E27FC236}">
                <a16:creationId xmlns:a16="http://schemas.microsoft.com/office/drawing/2014/main" id="{D0C0C476-0F93-4FFD-8D6A-6F1E2859E1FF}"/>
              </a:ext>
            </a:extLst>
          </p:cNvPr>
          <p:cNvSpPr/>
          <p:nvPr/>
        </p:nvSpPr>
        <p:spPr>
          <a:xfrm>
            <a:off x="-12729" y="2995521"/>
            <a:ext cx="1525739" cy="737441"/>
          </a:xfrm>
          <a:custGeom>
            <a:avLst/>
            <a:gdLst>
              <a:gd name="connsiteX0" fmla="*/ 12728 w 1525739"/>
              <a:gd name="connsiteY0" fmla="*/ 736182 h 737440"/>
              <a:gd name="connsiteX1" fmla="*/ 1520667 w 1525739"/>
              <a:gd name="connsiteY1" fmla="*/ 415777 h 737440"/>
              <a:gd name="connsiteX2" fmla="*/ 1435480 w 1525739"/>
              <a:gd name="connsiteY2" fmla="*/ 12728 h 737440"/>
              <a:gd name="connsiteX3" fmla="*/ 12728 w 1525739"/>
              <a:gd name="connsiteY3" fmla="*/ 315333 h 737440"/>
            </a:gdLst>
            <a:ahLst/>
            <a:cxnLst>
              <a:cxn ang="0">
                <a:pos x="connsiteX0" y="connsiteY0"/>
              </a:cxn>
              <a:cxn ang="0">
                <a:pos x="connsiteX1" y="connsiteY1"/>
              </a:cxn>
              <a:cxn ang="0">
                <a:pos x="connsiteX2" y="connsiteY2"/>
              </a:cxn>
              <a:cxn ang="0">
                <a:pos x="connsiteX3" y="connsiteY3"/>
              </a:cxn>
            </a:cxnLst>
            <a:rect l="l" t="t" r="r" b="b"/>
            <a:pathLst>
              <a:path w="1525739" h="737440">
                <a:moveTo>
                  <a:pt x="12728" y="736182"/>
                </a:moveTo>
                <a:lnTo>
                  <a:pt x="1520667" y="415777"/>
                </a:lnTo>
                <a:lnTo>
                  <a:pt x="1435480" y="12728"/>
                </a:lnTo>
                <a:lnTo>
                  <a:pt x="12728" y="315333"/>
                </a:lnTo>
                <a:close/>
              </a:path>
            </a:pathLst>
          </a:custGeom>
          <a:blipFill>
            <a:blip r:embed="rId2"/>
            <a:srcRect/>
            <a:stretch>
              <a:fillRect l="-173104" t="23847" r="3068" b="-74795"/>
            </a:stretch>
          </a:blipFill>
          <a:ln w="12713" cap="flat">
            <a:noFill/>
            <a:prstDash val="solid"/>
            <a:miter/>
          </a:ln>
        </p:spPr>
        <p:txBody>
          <a:bodyPr rtlCol="0" anchor="ctr"/>
          <a:lstStyle/>
          <a:p>
            <a:r>
              <a:rPr lang="en-US" noProof="0" dirty="0"/>
              <a:t> </a:t>
            </a:r>
          </a:p>
        </p:txBody>
      </p:sp>
      <p:sp>
        <p:nvSpPr>
          <p:cNvPr id="19" name="Freeform: Shape 18">
            <a:extLst>
              <a:ext uri="{FF2B5EF4-FFF2-40B4-BE49-F238E27FC236}">
                <a16:creationId xmlns:a16="http://schemas.microsoft.com/office/drawing/2014/main" id="{37DED860-B2F3-4B02-B7C4-F0FC61CFA7AC}"/>
              </a:ext>
            </a:extLst>
          </p:cNvPr>
          <p:cNvSpPr/>
          <p:nvPr/>
        </p:nvSpPr>
        <p:spPr>
          <a:xfrm>
            <a:off x="10792048" y="-12728"/>
            <a:ext cx="1398594" cy="1665599"/>
          </a:xfrm>
          <a:custGeom>
            <a:avLst/>
            <a:gdLst>
              <a:gd name="connsiteX0" fmla="*/ 1206619 w 1398594"/>
              <a:gd name="connsiteY0" fmla="*/ 12728 h 1665598"/>
              <a:gd name="connsiteX1" fmla="*/ 333133 w 1398594"/>
              <a:gd name="connsiteY1" fmla="*/ 1010815 h 1665598"/>
              <a:gd name="connsiteX2" fmla="*/ 12728 w 1398594"/>
              <a:gd name="connsiteY2" fmla="*/ 1656712 h 1665598"/>
              <a:gd name="connsiteX3" fmla="*/ 612852 w 1398594"/>
              <a:gd name="connsiteY3" fmla="*/ 1202804 h 1665598"/>
              <a:gd name="connsiteX4" fmla="*/ 1394793 w 1398594"/>
              <a:gd name="connsiteY4" fmla="*/ 297532 h 1665598"/>
              <a:gd name="connsiteX5" fmla="*/ 1394793 w 1398594"/>
              <a:gd name="connsiteY5" fmla="*/ 12728 h 166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594" h="1665598">
                <a:moveTo>
                  <a:pt x="1206619" y="12728"/>
                </a:moveTo>
                <a:lnTo>
                  <a:pt x="333133" y="1010815"/>
                </a:lnTo>
                <a:lnTo>
                  <a:pt x="12728" y="1656712"/>
                </a:lnTo>
                <a:lnTo>
                  <a:pt x="612852" y="1202804"/>
                </a:lnTo>
                <a:lnTo>
                  <a:pt x="1394793" y="297532"/>
                </a:lnTo>
                <a:lnTo>
                  <a:pt x="1394793" y="12728"/>
                </a:lnTo>
                <a:close/>
              </a:path>
            </a:pathLst>
          </a:custGeom>
          <a:gradFill>
            <a:gsLst>
              <a:gs pos="0">
                <a:schemeClr val="accent5">
                  <a:alpha val="5000"/>
                </a:schemeClr>
              </a:gs>
              <a:gs pos="100000">
                <a:schemeClr val="bg2">
                  <a:alpha val="20000"/>
                </a:schemeClr>
              </a:gs>
            </a:gsLst>
            <a:lin ang="3180000" scaled="0"/>
          </a:gradFill>
          <a:ln w="12713" cap="flat">
            <a:noFill/>
            <a:prstDash val="solid"/>
            <a:miter/>
          </a:ln>
        </p:spPr>
        <p:txBody>
          <a:bodyPr rtlCol="0" anchor="ctr"/>
          <a:lstStyle/>
          <a:p>
            <a:endParaRPr lang="en-US" noProof="0" dirty="0"/>
          </a:p>
        </p:txBody>
      </p:sp>
      <p:sp>
        <p:nvSpPr>
          <p:cNvPr id="18" name="Freeform: Shape 17">
            <a:extLst>
              <a:ext uri="{FF2B5EF4-FFF2-40B4-BE49-F238E27FC236}">
                <a16:creationId xmlns:a16="http://schemas.microsoft.com/office/drawing/2014/main" id="{A8325BE9-BD79-4F37-99D7-6CE4487E9256}"/>
              </a:ext>
            </a:extLst>
          </p:cNvPr>
          <p:cNvSpPr/>
          <p:nvPr/>
        </p:nvSpPr>
        <p:spPr>
          <a:xfrm>
            <a:off x="10686456" y="-12728"/>
            <a:ext cx="1513025" cy="1983461"/>
          </a:xfrm>
          <a:custGeom>
            <a:avLst/>
            <a:gdLst>
              <a:gd name="connsiteX0" fmla="*/ 1505410 w 1513024"/>
              <a:gd name="connsiteY0" fmla="*/ 12728 h 1983460"/>
              <a:gd name="connsiteX1" fmla="*/ 1504139 w 1513024"/>
              <a:gd name="connsiteY1" fmla="*/ 12728 h 1983460"/>
              <a:gd name="connsiteX2" fmla="*/ 12728 w 1513024"/>
              <a:gd name="connsiteY2" fmla="*/ 1699941 h 1983460"/>
              <a:gd name="connsiteX3" fmla="*/ 321691 w 1513024"/>
              <a:gd name="connsiteY3" fmla="*/ 1972031 h 1983460"/>
              <a:gd name="connsiteX4" fmla="*/ 1505410 w 1513024"/>
              <a:gd name="connsiteY4" fmla="*/ 633195 h 1983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024" h="1983460">
                <a:moveTo>
                  <a:pt x="1505410" y="12728"/>
                </a:moveTo>
                <a:lnTo>
                  <a:pt x="1504139" y="12728"/>
                </a:lnTo>
                <a:lnTo>
                  <a:pt x="12728" y="1699941"/>
                </a:lnTo>
                <a:lnTo>
                  <a:pt x="321691" y="1972031"/>
                </a:lnTo>
                <a:lnTo>
                  <a:pt x="1505410" y="633195"/>
                </a:lnTo>
                <a:close/>
              </a:path>
            </a:pathLst>
          </a:custGeom>
          <a:blipFill>
            <a:blip r:embed="rId3"/>
            <a:srcRect/>
            <a:stretch>
              <a:fillRect l="10185" t="-69719" r="-101663" b="6375"/>
            </a:stretch>
          </a:blipFill>
          <a:ln w="12713"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3229711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grpSp>
        <p:nvGrpSpPr>
          <p:cNvPr id="40" name="Graphic 35">
            <a:extLst>
              <a:ext uri="{FF2B5EF4-FFF2-40B4-BE49-F238E27FC236}">
                <a16:creationId xmlns:a16="http://schemas.microsoft.com/office/drawing/2014/main" id="{B00A1772-2B8D-4677-8511-3E067F67A72F}"/>
              </a:ext>
            </a:extLst>
          </p:cNvPr>
          <p:cNvGrpSpPr/>
          <p:nvPr userDrawn="1"/>
        </p:nvGrpSpPr>
        <p:grpSpPr>
          <a:xfrm>
            <a:off x="6678503" y="1430186"/>
            <a:ext cx="5526208" cy="2613848"/>
            <a:chOff x="6678503" y="665690"/>
            <a:chExt cx="5526208" cy="2613848"/>
          </a:xfrm>
        </p:grpSpPr>
        <p:sp>
          <p:nvSpPr>
            <p:cNvPr id="42" name="Freeform: Shape 41">
              <a:extLst>
                <a:ext uri="{FF2B5EF4-FFF2-40B4-BE49-F238E27FC236}">
                  <a16:creationId xmlns:a16="http://schemas.microsoft.com/office/drawing/2014/main" id="{FB0F16C2-C8ED-4461-B34C-5CEB29F1C450}"/>
                </a:ext>
              </a:extLst>
            </p:cNvPr>
            <p:cNvSpPr/>
            <p:nvPr/>
          </p:nvSpPr>
          <p:spPr>
            <a:xfrm>
              <a:off x="6678503" y="1272318"/>
              <a:ext cx="5526208" cy="2007220"/>
            </a:xfrm>
            <a:custGeom>
              <a:avLst/>
              <a:gdLst>
                <a:gd name="connsiteX0" fmla="*/ 5514767 w 5526207"/>
                <a:gd name="connsiteY0" fmla="*/ 573560 h 2007220"/>
                <a:gd name="connsiteX1" fmla="*/ 355703 w 5526207"/>
                <a:gd name="connsiteY1" fmla="*/ 33643 h 2007220"/>
                <a:gd name="connsiteX2" fmla="*/ 12697 w 5526207"/>
                <a:gd name="connsiteY2" fmla="*/ 1284980 h 2007220"/>
                <a:gd name="connsiteX3" fmla="*/ 5514767 w 5526207"/>
                <a:gd name="connsiteY3" fmla="*/ 1998940 h 2007220"/>
                <a:gd name="connsiteX4" fmla="*/ 5514767 w 5526207"/>
                <a:gd name="connsiteY4" fmla="*/ 573560 h 2007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6207" h="2007220">
                  <a:moveTo>
                    <a:pt x="5514767" y="573560"/>
                  </a:moveTo>
                  <a:cubicBezTo>
                    <a:pt x="2157119" y="-150564"/>
                    <a:pt x="355703" y="33643"/>
                    <a:pt x="355703" y="33643"/>
                  </a:cubicBezTo>
                  <a:lnTo>
                    <a:pt x="12697" y="1284980"/>
                  </a:lnTo>
                  <a:cubicBezTo>
                    <a:pt x="12697" y="1284980"/>
                    <a:pt x="1368206" y="967381"/>
                    <a:pt x="5514767" y="1998940"/>
                  </a:cubicBezTo>
                  <a:lnTo>
                    <a:pt x="5514767" y="573560"/>
                  </a:lnTo>
                  <a:close/>
                </a:path>
              </a:pathLst>
            </a:custGeom>
            <a:gradFill>
              <a:gsLst>
                <a:gs pos="22000">
                  <a:schemeClr val="accent2">
                    <a:alpha val="10000"/>
                  </a:schemeClr>
                </a:gs>
                <a:gs pos="100000">
                  <a:schemeClr val="accent2">
                    <a:alpha val="40000"/>
                  </a:schemeClr>
                </a:gs>
              </a:gsLst>
              <a:lin ang="1020000" scaled="0"/>
            </a:gradFill>
            <a:ln w="12693" cap="flat">
              <a:noFill/>
              <a:prstDash val="solid"/>
              <a:miter/>
            </a:ln>
          </p:spPr>
          <p:txBody>
            <a:bodyPr rtlCol="0" anchor="ctr"/>
            <a:lstStyle/>
            <a:p>
              <a:endParaRPr lang="en-US" noProof="0" dirty="0"/>
            </a:p>
          </p:txBody>
        </p:sp>
        <p:sp>
          <p:nvSpPr>
            <p:cNvPr id="41" name="Freeform: Shape 40">
              <a:extLst>
                <a:ext uri="{FF2B5EF4-FFF2-40B4-BE49-F238E27FC236}">
                  <a16:creationId xmlns:a16="http://schemas.microsoft.com/office/drawing/2014/main" id="{963814A1-9202-49D2-B985-1785CC4860DE}"/>
                </a:ext>
              </a:extLst>
            </p:cNvPr>
            <p:cNvSpPr/>
            <p:nvPr/>
          </p:nvSpPr>
          <p:spPr>
            <a:xfrm>
              <a:off x="7262884" y="665690"/>
              <a:ext cx="4941827" cy="2591601"/>
            </a:xfrm>
            <a:custGeom>
              <a:avLst/>
              <a:gdLst>
                <a:gd name="connsiteX0" fmla="*/ 4930387 w 4941827"/>
                <a:gd name="connsiteY0" fmla="*/ 1138265 h 2591601"/>
                <a:gd name="connsiteX1" fmla="*/ 383651 w 4941827"/>
                <a:gd name="connsiteY1" fmla="*/ 12697 h 2591601"/>
                <a:gd name="connsiteX2" fmla="*/ 12697 w 4941827"/>
                <a:gd name="connsiteY2" fmla="*/ 1366935 h 2591601"/>
                <a:gd name="connsiteX3" fmla="*/ 4930387 w 4941827"/>
                <a:gd name="connsiteY3" fmla="*/ 2583971 h 2591601"/>
              </a:gdLst>
              <a:ahLst/>
              <a:cxnLst>
                <a:cxn ang="0">
                  <a:pos x="connsiteX0" y="connsiteY0"/>
                </a:cxn>
                <a:cxn ang="0">
                  <a:pos x="connsiteX1" y="connsiteY1"/>
                </a:cxn>
                <a:cxn ang="0">
                  <a:pos x="connsiteX2" y="connsiteY2"/>
                </a:cxn>
                <a:cxn ang="0">
                  <a:pos x="connsiteX3" y="connsiteY3"/>
                </a:cxn>
              </a:cxnLst>
              <a:rect l="l" t="t" r="r" b="b"/>
              <a:pathLst>
                <a:path w="4941827" h="2591601">
                  <a:moveTo>
                    <a:pt x="4930387" y="1138265"/>
                  </a:moveTo>
                  <a:lnTo>
                    <a:pt x="383651" y="12697"/>
                  </a:lnTo>
                  <a:lnTo>
                    <a:pt x="12697" y="1366935"/>
                  </a:lnTo>
                  <a:lnTo>
                    <a:pt x="4930387" y="2583971"/>
                  </a:lnTo>
                  <a:close/>
                </a:path>
              </a:pathLst>
            </a:custGeom>
            <a:gradFill>
              <a:gsLst>
                <a:gs pos="0">
                  <a:schemeClr val="accent1"/>
                </a:gs>
                <a:gs pos="100000">
                  <a:schemeClr val="accent2"/>
                </a:gs>
              </a:gsLst>
              <a:lin ang="10440000" scaled="0"/>
            </a:gradFill>
            <a:ln w="12693" cap="flat">
              <a:noFill/>
              <a:prstDash val="solid"/>
              <a:miter/>
            </a:ln>
          </p:spPr>
          <p:txBody>
            <a:bodyPr rtlCol="0" anchor="ctr"/>
            <a:lstStyle/>
            <a:p>
              <a:endParaRPr lang="en-US" noProof="0" dirty="0"/>
            </a:p>
          </p:txBody>
        </p:sp>
      </p:grpSp>
      <p:sp>
        <p:nvSpPr>
          <p:cNvPr id="14" name="Freeform: Shape 13">
            <a:extLst>
              <a:ext uri="{FF2B5EF4-FFF2-40B4-BE49-F238E27FC236}">
                <a16:creationId xmlns:a16="http://schemas.microsoft.com/office/drawing/2014/main" id="{D2973908-D73D-4ECB-A29B-831C44983FB3}"/>
              </a:ext>
            </a:extLst>
          </p:cNvPr>
          <p:cNvSpPr/>
          <p:nvPr/>
        </p:nvSpPr>
        <p:spPr>
          <a:xfrm>
            <a:off x="5886429" y="5240536"/>
            <a:ext cx="1486046" cy="1625760"/>
          </a:xfrm>
          <a:custGeom>
            <a:avLst/>
            <a:gdLst>
              <a:gd name="connsiteX0" fmla="*/ 1482236 w 1486046"/>
              <a:gd name="connsiteY0" fmla="*/ 12701 h 1625760"/>
              <a:gd name="connsiteX1" fmla="*/ 901789 w 1486046"/>
              <a:gd name="connsiteY1" fmla="*/ 491538 h 1625760"/>
              <a:gd name="connsiteX2" fmla="*/ 12701 w 1486046"/>
              <a:gd name="connsiteY2" fmla="*/ 1618139 h 1625760"/>
              <a:gd name="connsiteX3" fmla="*/ 431843 w 1486046"/>
              <a:gd name="connsiteY3" fmla="*/ 1618139 h 1625760"/>
              <a:gd name="connsiteX4" fmla="*/ 1188837 w 1486046"/>
              <a:gd name="connsiteY4" fmla="*/ 670626 h 1625760"/>
              <a:gd name="connsiteX5" fmla="*/ 1482236 w 1486046"/>
              <a:gd name="connsiteY5" fmla="*/ 12701 h 162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046" h="1625760">
                <a:moveTo>
                  <a:pt x="1482236" y="12701"/>
                </a:moveTo>
                <a:lnTo>
                  <a:pt x="901789" y="491538"/>
                </a:lnTo>
                <a:lnTo>
                  <a:pt x="12701" y="1618139"/>
                </a:lnTo>
                <a:lnTo>
                  <a:pt x="431843" y="1618139"/>
                </a:lnTo>
                <a:lnTo>
                  <a:pt x="1188837" y="670626"/>
                </a:lnTo>
                <a:lnTo>
                  <a:pt x="1482236" y="12701"/>
                </a:lnTo>
                <a:close/>
              </a:path>
            </a:pathLst>
          </a:custGeom>
          <a:gradFill>
            <a:gsLst>
              <a:gs pos="0">
                <a:schemeClr val="accent3">
                  <a:alpha val="5000"/>
                </a:schemeClr>
              </a:gs>
              <a:gs pos="100000">
                <a:schemeClr val="accent6">
                  <a:alpha val="20000"/>
                </a:schemeClr>
              </a:gs>
            </a:gsLst>
            <a:lin ang="7440000" scaled="0"/>
          </a:gradFill>
          <a:ln w="12700" cap="flat">
            <a:noFill/>
            <a:prstDash val="solid"/>
            <a:miter/>
          </a:ln>
        </p:spPr>
        <p:txBody>
          <a:bodyPr rtlCol="0" anchor="ctr"/>
          <a:lstStyle/>
          <a:p>
            <a:endParaRPr lang="en-US" noProof="0" dirty="0"/>
          </a:p>
        </p:txBody>
      </p:sp>
      <p:sp>
        <p:nvSpPr>
          <p:cNvPr id="10" name="Freeform: Shape 9">
            <a:extLst>
              <a:ext uri="{FF2B5EF4-FFF2-40B4-BE49-F238E27FC236}">
                <a16:creationId xmlns:a16="http://schemas.microsoft.com/office/drawing/2014/main" id="{334FC528-8248-470A-AD71-53711E01005E}"/>
              </a:ext>
            </a:extLst>
          </p:cNvPr>
          <p:cNvSpPr/>
          <p:nvPr/>
        </p:nvSpPr>
        <p:spPr>
          <a:xfrm>
            <a:off x="-13301" y="298479"/>
            <a:ext cx="2679964" cy="762075"/>
          </a:xfrm>
          <a:custGeom>
            <a:avLst/>
            <a:gdLst>
              <a:gd name="connsiteX0" fmla="*/ 12701 w 2679963"/>
              <a:gd name="connsiteY0" fmla="*/ 425492 h 762075"/>
              <a:gd name="connsiteX1" fmla="*/ 12701 w 2679963"/>
              <a:gd name="connsiteY1" fmla="*/ 755724 h 762075"/>
              <a:gd name="connsiteX2" fmla="*/ 2023309 w 2679963"/>
              <a:gd name="connsiteY2" fmla="*/ 334043 h 762075"/>
              <a:gd name="connsiteX3" fmla="*/ 2667263 w 2679963"/>
              <a:gd name="connsiteY3" fmla="*/ 12701 h 762075"/>
              <a:gd name="connsiteX4" fmla="*/ 2667263 w 2679963"/>
              <a:gd name="connsiteY4" fmla="*/ 12701 h 762075"/>
              <a:gd name="connsiteX5" fmla="*/ 1915349 w 2679963"/>
              <a:gd name="connsiteY5" fmla="*/ 12701 h 7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963" h="762075">
                <a:moveTo>
                  <a:pt x="12701" y="425492"/>
                </a:moveTo>
                <a:lnTo>
                  <a:pt x="12701" y="755724"/>
                </a:lnTo>
                <a:lnTo>
                  <a:pt x="2023309" y="334043"/>
                </a:lnTo>
                <a:lnTo>
                  <a:pt x="2667263" y="12701"/>
                </a:lnTo>
                <a:lnTo>
                  <a:pt x="2667263" y="12701"/>
                </a:lnTo>
                <a:lnTo>
                  <a:pt x="1915349" y="12701"/>
                </a:lnTo>
                <a:close/>
              </a:path>
            </a:pathLst>
          </a:custGeom>
          <a:gradFill>
            <a:gsLst>
              <a:gs pos="0">
                <a:schemeClr val="tx2">
                  <a:alpha val="5000"/>
                </a:schemeClr>
              </a:gs>
              <a:gs pos="100000">
                <a:schemeClr val="tx1">
                  <a:alpha val="20000"/>
                </a:schemeClr>
              </a:gs>
            </a:gsLst>
            <a:lin ang="9840000" scaled="0"/>
          </a:gradFill>
          <a:ln w="12700" cap="flat">
            <a:noFill/>
            <a:prstDash val="solid"/>
            <a:miter/>
          </a:ln>
        </p:spPr>
        <p:txBody>
          <a:bodyPr rtlCol="0" anchor="ctr"/>
          <a:lstStyle/>
          <a:p>
            <a:endParaRPr lang="en-US" noProof="0" dirty="0"/>
          </a:p>
        </p:txBody>
      </p:sp>
      <p:sp>
        <p:nvSpPr>
          <p:cNvPr id="12" name="Freeform: Shape 11">
            <a:extLst>
              <a:ext uri="{FF2B5EF4-FFF2-40B4-BE49-F238E27FC236}">
                <a16:creationId xmlns:a16="http://schemas.microsoft.com/office/drawing/2014/main" id="{AC925586-1EA9-4B0D-9E80-91777899FF7C}"/>
              </a:ext>
            </a:extLst>
          </p:cNvPr>
          <p:cNvSpPr/>
          <p:nvPr/>
        </p:nvSpPr>
        <p:spPr>
          <a:xfrm>
            <a:off x="6083299" y="-12701"/>
            <a:ext cx="1092308" cy="1016100"/>
          </a:xfrm>
          <a:custGeom>
            <a:avLst/>
            <a:gdLst>
              <a:gd name="connsiteX0" fmla="*/ 638873 w 1092307"/>
              <a:gd name="connsiteY0" fmla="*/ 12701 h 1016100"/>
              <a:gd name="connsiteX1" fmla="*/ 332773 w 1092307"/>
              <a:gd name="connsiteY1" fmla="*/ 361986 h 1016100"/>
              <a:gd name="connsiteX2" fmla="*/ 12701 w 1092307"/>
              <a:gd name="connsiteY2" fmla="*/ 1007209 h 1016100"/>
              <a:gd name="connsiteX3" fmla="*/ 12701 w 1092307"/>
              <a:gd name="connsiteY3" fmla="*/ 1007209 h 1016100"/>
              <a:gd name="connsiteX4" fmla="*/ 612200 w 1092307"/>
              <a:gd name="connsiteY4" fmla="*/ 553775 h 1016100"/>
              <a:gd name="connsiteX5" fmla="*/ 1079606 w 1092307"/>
              <a:gd name="connsiteY5" fmla="*/ 12701 h 10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307" h="1016100">
                <a:moveTo>
                  <a:pt x="638873" y="12701"/>
                </a:moveTo>
                <a:lnTo>
                  <a:pt x="332773" y="361986"/>
                </a:lnTo>
                <a:lnTo>
                  <a:pt x="12701" y="1007209"/>
                </a:lnTo>
                <a:lnTo>
                  <a:pt x="12701" y="1007209"/>
                </a:lnTo>
                <a:lnTo>
                  <a:pt x="612200" y="553775"/>
                </a:lnTo>
                <a:lnTo>
                  <a:pt x="1079606" y="12701"/>
                </a:lnTo>
                <a:close/>
              </a:path>
            </a:pathLst>
          </a:custGeom>
          <a:gradFill>
            <a:gsLst>
              <a:gs pos="0">
                <a:schemeClr val="accent5">
                  <a:alpha val="5000"/>
                </a:schemeClr>
              </a:gs>
              <a:gs pos="100000">
                <a:schemeClr val="bg2">
                  <a:alpha val="20000"/>
                </a:schemeClr>
              </a:gs>
            </a:gsLst>
            <a:lin ang="3180000" scaled="0"/>
          </a:gradFill>
          <a:ln w="12700" cap="flat">
            <a:noFill/>
            <a:prstDash val="solid"/>
            <a:miter/>
          </a:ln>
        </p:spPr>
        <p:txBody>
          <a:bodyPr rtlCol="0" anchor="ctr"/>
          <a:lstStyle/>
          <a:p>
            <a:endParaRPr lang="en-US" noProof="0" dirty="0"/>
          </a:p>
        </p:txBody>
      </p:sp>
      <p:sp>
        <p:nvSpPr>
          <p:cNvPr id="16" name="Freeform: Shape 15">
            <a:extLst>
              <a:ext uri="{FF2B5EF4-FFF2-40B4-BE49-F238E27FC236}">
                <a16:creationId xmlns:a16="http://schemas.microsoft.com/office/drawing/2014/main" id="{082ADE93-C591-447F-A2DD-56E8D22B23F6}"/>
              </a:ext>
            </a:extLst>
          </p:cNvPr>
          <p:cNvSpPr/>
          <p:nvPr/>
        </p:nvSpPr>
        <p:spPr>
          <a:xfrm>
            <a:off x="7752243" y="4099514"/>
            <a:ext cx="4445438" cy="1105009"/>
          </a:xfrm>
          <a:custGeom>
            <a:avLst/>
            <a:gdLst>
              <a:gd name="connsiteX0" fmla="*/ 4441627 w 4445437"/>
              <a:gd name="connsiteY0" fmla="*/ 297539 h 1105008"/>
              <a:gd name="connsiteX1" fmla="*/ 204490 w 4445437"/>
              <a:gd name="connsiteY1" fmla="*/ 13031 h 1105008"/>
              <a:gd name="connsiteX2" fmla="*/ 12701 w 4445437"/>
              <a:gd name="connsiteY2" fmla="*/ 786537 h 1105008"/>
              <a:gd name="connsiteX3" fmla="*/ 4441627 w 4445437"/>
              <a:gd name="connsiteY3" fmla="*/ 1092638 h 1105008"/>
              <a:gd name="connsiteX4" fmla="*/ 4441627 w 4445437"/>
              <a:gd name="connsiteY4" fmla="*/ 297539 h 1105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437" h="1105008">
                <a:moveTo>
                  <a:pt x="4441627" y="297539"/>
                </a:moveTo>
                <a:cubicBezTo>
                  <a:pt x="2135080" y="-8561"/>
                  <a:pt x="204490" y="13031"/>
                  <a:pt x="204490" y="13031"/>
                </a:cubicBezTo>
                <a:lnTo>
                  <a:pt x="12701" y="786537"/>
                </a:lnTo>
                <a:cubicBezTo>
                  <a:pt x="12701" y="786537"/>
                  <a:pt x="2273524" y="725572"/>
                  <a:pt x="4441627" y="1092638"/>
                </a:cubicBezTo>
                <a:lnTo>
                  <a:pt x="4441627" y="297539"/>
                </a:lnTo>
                <a:close/>
              </a:path>
            </a:pathLst>
          </a:custGeom>
          <a:gradFill>
            <a:gsLst>
              <a:gs pos="0">
                <a:schemeClr val="tx2">
                  <a:alpha val="5000"/>
                </a:schemeClr>
              </a:gs>
              <a:gs pos="100000">
                <a:schemeClr val="tx1">
                  <a:alpha val="20000"/>
                </a:schemeClr>
              </a:gs>
            </a:gsLst>
            <a:lin ang="900000" scaled="0"/>
          </a:gradFill>
          <a:ln w="12700" cap="flat">
            <a:noFill/>
            <a:prstDash val="solid"/>
            <a:miter/>
          </a:ln>
        </p:spPr>
        <p:txBody>
          <a:bodyPr rtlCol="0" anchor="ctr"/>
          <a:lstStyle/>
          <a:p>
            <a:endParaRPr lang="en-US" noProof="0" dirty="0"/>
          </a:p>
        </p:txBody>
      </p:sp>
      <p:sp>
        <p:nvSpPr>
          <p:cNvPr id="9" name="Freeform: Shape 8">
            <a:extLst>
              <a:ext uri="{FF2B5EF4-FFF2-40B4-BE49-F238E27FC236}">
                <a16:creationId xmlns:a16="http://schemas.microsoft.com/office/drawing/2014/main" id="{4F539762-F7DA-4468-979C-780676B34A92}"/>
              </a:ext>
            </a:extLst>
          </p:cNvPr>
          <p:cNvSpPr/>
          <p:nvPr/>
        </p:nvSpPr>
        <p:spPr>
          <a:xfrm>
            <a:off x="-13301" y="237513"/>
            <a:ext cx="2895885" cy="1028801"/>
          </a:xfrm>
          <a:custGeom>
            <a:avLst/>
            <a:gdLst>
              <a:gd name="connsiteX0" fmla="*/ 12701 w 2895885"/>
              <a:gd name="connsiteY0" fmla="*/ 1026261 h 1028801"/>
              <a:gd name="connsiteX1" fmla="*/ 2890805 w 2895885"/>
              <a:gd name="connsiteY1" fmla="*/ 414061 h 1028801"/>
              <a:gd name="connsiteX2" fmla="*/ 2805706 w 2895885"/>
              <a:gd name="connsiteY2" fmla="*/ 12701 h 1028801"/>
              <a:gd name="connsiteX3" fmla="*/ 12701 w 2895885"/>
              <a:gd name="connsiteY3" fmla="*/ 605850 h 1028801"/>
            </a:gdLst>
            <a:ahLst/>
            <a:cxnLst>
              <a:cxn ang="0">
                <a:pos x="connsiteX0" y="connsiteY0"/>
              </a:cxn>
              <a:cxn ang="0">
                <a:pos x="connsiteX1" y="connsiteY1"/>
              </a:cxn>
              <a:cxn ang="0">
                <a:pos x="connsiteX2" y="connsiteY2"/>
              </a:cxn>
              <a:cxn ang="0">
                <a:pos x="connsiteX3" y="connsiteY3"/>
              </a:cxn>
            </a:cxnLst>
            <a:rect l="l" t="t" r="r" b="b"/>
            <a:pathLst>
              <a:path w="2895885" h="1028801">
                <a:moveTo>
                  <a:pt x="12701" y="1026261"/>
                </a:moveTo>
                <a:lnTo>
                  <a:pt x="2890805" y="414061"/>
                </a:lnTo>
                <a:lnTo>
                  <a:pt x="2805706" y="12701"/>
                </a:lnTo>
                <a:lnTo>
                  <a:pt x="12701" y="605850"/>
                </a:lnTo>
                <a:close/>
              </a:path>
            </a:pathLst>
          </a:custGeom>
          <a:blipFill>
            <a:blip r:embed="rId2"/>
            <a:srcRect/>
            <a:stretch>
              <a:fillRect l="-39712" t="16306" r="1769" b="-21354"/>
            </a:stretch>
          </a:blipFill>
          <a:ln w="12700" cap="flat">
            <a:noFill/>
            <a:prstDash val="solid"/>
            <a:miter/>
          </a:ln>
        </p:spPr>
        <p:txBody>
          <a:bodyPr rtlCol="0" anchor="ctr"/>
          <a:lstStyle/>
          <a:p>
            <a:endParaRPr lang="en-US" noProof="0" dirty="0"/>
          </a:p>
        </p:txBody>
      </p:sp>
      <p:sp>
        <p:nvSpPr>
          <p:cNvPr id="11" name="Freeform: Shape 10">
            <a:extLst>
              <a:ext uri="{FF2B5EF4-FFF2-40B4-BE49-F238E27FC236}">
                <a16:creationId xmlns:a16="http://schemas.microsoft.com/office/drawing/2014/main" id="{7BBC2EFA-0E51-48DC-AF99-0FEF25085843}"/>
              </a:ext>
            </a:extLst>
          </p:cNvPr>
          <p:cNvSpPr/>
          <p:nvPr/>
        </p:nvSpPr>
        <p:spPr>
          <a:xfrm>
            <a:off x="5972798" y="-12701"/>
            <a:ext cx="1486046" cy="1333631"/>
          </a:xfrm>
          <a:custGeom>
            <a:avLst/>
            <a:gdLst>
              <a:gd name="connsiteX0" fmla="*/ 929732 w 1486046"/>
              <a:gd name="connsiteY0" fmla="*/ 12701 h 1333631"/>
              <a:gd name="connsiteX1" fmla="*/ 12701 w 1486046"/>
              <a:gd name="connsiteY1" fmla="*/ 1049123 h 1333631"/>
              <a:gd name="connsiteX2" fmla="*/ 321342 w 1486046"/>
              <a:gd name="connsiteY2" fmla="*/ 1322200 h 1333631"/>
              <a:gd name="connsiteX3" fmla="*/ 1478426 w 1486046"/>
              <a:gd name="connsiteY3" fmla="*/ 12701 h 1333631"/>
            </a:gdLst>
            <a:ahLst/>
            <a:cxnLst>
              <a:cxn ang="0">
                <a:pos x="connsiteX0" y="connsiteY0"/>
              </a:cxn>
              <a:cxn ang="0">
                <a:pos x="connsiteX1" y="connsiteY1"/>
              </a:cxn>
              <a:cxn ang="0">
                <a:pos x="connsiteX2" y="connsiteY2"/>
              </a:cxn>
              <a:cxn ang="0">
                <a:pos x="connsiteX3" y="connsiteY3"/>
              </a:cxn>
            </a:cxnLst>
            <a:rect l="l" t="t" r="r" b="b"/>
            <a:pathLst>
              <a:path w="1486046" h="1333631">
                <a:moveTo>
                  <a:pt x="929732" y="12701"/>
                </a:moveTo>
                <a:lnTo>
                  <a:pt x="12701" y="1049123"/>
                </a:lnTo>
                <a:lnTo>
                  <a:pt x="321342" y="1322200"/>
                </a:lnTo>
                <a:lnTo>
                  <a:pt x="1478426" y="12701"/>
                </a:lnTo>
                <a:close/>
              </a:path>
            </a:pathLst>
          </a:custGeom>
          <a:blipFill>
            <a:blip r:embed="rId3"/>
            <a:srcRect/>
            <a:stretch>
              <a:fillRect l="10612" t="-169914" r="-117944" b="10062"/>
            </a:stretch>
          </a:blipFill>
          <a:ln w="12700" cap="flat">
            <a:noFill/>
            <a:prstDash val="solid"/>
            <a:miter/>
          </a:ln>
        </p:spPr>
        <p:txBody>
          <a:bodyPr rtlCol="0" anchor="ctr"/>
          <a:lstStyle/>
          <a:p>
            <a:endParaRPr lang="en-US" noProof="0" dirty="0"/>
          </a:p>
        </p:txBody>
      </p:sp>
      <p:sp>
        <p:nvSpPr>
          <p:cNvPr id="13" name="Freeform: Shape 12">
            <a:extLst>
              <a:ext uri="{FF2B5EF4-FFF2-40B4-BE49-F238E27FC236}">
                <a16:creationId xmlns:a16="http://schemas.microsoft.com/office/drawing/2014/main" id="{7893AAC6-8427-4BAA-B44F-7B6300936A25}"/>
              </a:ext>
            </a:extLst>
          </p:cNvPr>
          <p:cNvSpPr/>
          <p:nvPr/>
        </p:nvSpPr>
        <p:spPr>
          <a:xfrm>
            <a:off x="6033764" y="5121144"/>
            <a:ext cx="1714669" cy="1740071"/>
          </a:xfrm>
          <a:custGeom>
            <a:avLst/>
            <a:gdLst>
              <a:gd name="connsiteX0" fmla="*/ 12701 w 1714668"/>
              <a:gd name="connsiteY0" fmla="*/ 1737531 h 1740071"/>
              <a:gd name="connsiteX1" fmla="*/ 538533 w 1714668"/>
              <a:gd name="connsiteY1" fmla="*/ 1737531 h 1740071"/>
              <a:gd name="connsiteX2" fmla="*/ 1707048 w 1714668"/>
              <a:gd name="connsiteY2" fmla="*/ 269266 h 1740071"/>
              <a:gd name="connsiteX3" fmla="*/ 1385707 w 1714668"/>
              <a:gd name="connsiteY3" fmla="*/ 12701 h 1740071"/>
            </a:gdLst>
            <a:ahLst/>
            <a:cxnLst>
              <a:cxn ang="0">
                <a:pos x="connsiteX0" y="connsiteY0"/>
              </a:cxn>
              <a:cxn ang="0">
                <a:pos x="connsiteX1" y="connsiteY1"/>
              </a:cxn>
              <a:cxn ang="0">
                <a:pos x="connsiteX2" y="connsiteY2"/>
              </a:cxn>
              <a:cxn ang="0">
                <a:pos x="connsiteX3" y="connsiteY3"/>
              </a:cxn>
            </a:cxnLst>
            <a:rect l="l" t="t" r="r" b="b"/>
            <a:pathLst>
              <a:path w="1714668" h="1740071">
                <a:moveTo>
                  <a:pt x="12701" y="1737531"/>
                </a:moveTo>
                <a:lnTo>
                  <a:pt x="538533" y="1737531"/>
                </a:lnTo>
                <a:lnTo>
                  <a:pt x="1707048" y="269266"/>
                </a:lnTo>
                <a:lnTo>
                  <a:pt x="1385707" y="12701"/>
                </a:lnTo>
                <a:close/>
              </a:path>
            </a:pathLst>
          </a:custGeom>
          <a:blipFill>
            <a:blip r:embed="rId4"/>
            <a:srcRect/>
            <a:stretch>
              <a:fillRect l="-67195" t="6186" r="8111" b="-100456"/>
            </a:stretch>
          </a:blipFill>
          <a:ln w="12700" cap="flat">
            <a:noFill/>
            <a:prstDash val="solid"/>
            <a:miter/>
          </a:ln>
        </p:spPr>
        <p:txBody>
          <a:bodyPr rtlCol="0" anchor="ctr"/>
          <a:lstStyle/>
          <a:p>
            <a:endParaRPr lang="en-US" noProof="0" dirty="0"/>
          </a:p>
        </p:txBody>
      </p:sp>
      <p:sp>
        <p:nvSpPr>
          <p:cNvPr id="15" name="Freeform: Shape 14">
            <a:extLst>
              <a:ext uri="{FF2B5EF4-FFF2-40B4-BE49-F238E27FC236}">
                <a16:creationId xmlns:a16="http://schemas.microsoft.com/office/drawing/2014/main" id="{92C0F1FD-7849-4263-82D0-842B579C6E4E}"/>
              </a:ext>
            </a:extLst>
          </p:cNvPr>
          <p:cNvSpPr/>
          <p:nvPr/>
        </p:nvSpPr>
        <p:spPr>
          <a:xfrm>
            <a:off x="8228540" y="3516857"/>
            <a:ext cx="3975491" cy="1663864"/>
          </a:xfrm>
          <a:custGeom>
            <a:avLst/>
            <a:gdLst>
              <a:gd name="connsiteX0" fmla="*/ 187978 w 3975491"/>
              <a:gd name="connsiteY0" fmla="*/ 12701 h 1663863"/>
              <a:gd name="connsiteX1" fmla="*/ 12701 w 3975491"/>
              <a:gd name="connsiteY1" fmla="*/ 859875 h 1663863"/>
              <a:gd name="connsiteX2" fmla="*/ 3965330 w 3975491"/>
              <a:gd name="connsiteY2" fmla="*/ 1657513 h 1663863"/>
              <a:gd name="connsiteX3" fmla="*/ 3965330 w 3975491"/>
              <a:gd name="connsiteY3" fmla="*/ 773506 h 1663863"/>
            </a:gdLst>
            <a:ahLst/>
            <a:cxnLst>
              <a:cxn ang="0">
                <a:pos x="connsiteX0" y="connsiteY0"/>
              </a:cxn>
              <a:cxn ang="0">
                <a:pos x="connsiteX1" y="connsiteY1"/>
              </a:cxn>
              <a:cxn ang="0">
                <a:pos x="connsiteX2" y="connsiteY2"/>
              </a:cxn>
              <a:cxn ang="0">
                <a:pos x="connsiteX3" y="connsiteY3"/>
              </a:cxn>
            </a:cxnLst>
            <a:rect l="l" t="t" r="r" b="b"/>
            <a:pathLst>
              <a:path w="3975491" h="1663863">
                <a:moveTo>
                  <a:pt x="187978" y="12701"/>
                </a:moveTo>
                <a:lnTo>
                  <a:pt x="12701" y="859875"/>
                </a:lnTo>
                <a:lnTo>
                  <a:pt x="3965330" y="1657513"/>
                </a:lnTo>
                <a:lnTo>
                  <a:pt x="3965330" y="773506"/>
                </a:lnTo>
                <a:close/>
              </a:path>
            </a:pathLst>
          </a:custGeom>
          <a:gradFill flip="none" rotWithShape="1">
            <a:gsLst>
              <a:gs pos="0">
                <a:schemeClr val="tx2"/>
              </a:gs>
              <a:gs pos="100000">
                <a:schemeClr val="tx1"/>
              </a:gs>
            </a:gsLst>
            <a:lin ang="0" scaled="1"/>
            <a:tileRect/>
          </a:gradFill>
          <a:ln w="12700" cap="flat">
            <a:noFill/>
            <a:prstDash val="solid"/>
            <a:miter/>
          </a:ln>
        </p:spPr>
        <p:txBody>
          <a:bodyPr rtlCol="0" anchor="ctr"/>
          <a:lstStyle/>
          <a:p>
            <a:endParaRPr lang="en-US" noProof="0" dirty="0"/>
          </a:p>
        </p:txBody>
      </p:sp>
      <p:sp>
        <p:nvSpPr>
          <p:cNvPr id="21" name="Title 1">
            <a:extLst>
              <a:ext uri="{FF2B5EF4-FFF2-40B4-BE49-F238E27FC236}">
                <a16:creationId xmlns:a16="http://schemas.microsoft.com/office/drawing/2014/main" id="{380A7FB8-9381-48A6-9B35-958A6319C88F}"/>
              </a:ext>
            </a:extLst>
          </p:cNvPr>
          <p:cNvSpPr>
            <a:spLocks noGrp="1"/>
          </p:cNvSpPr>
          <p:nvPr>
            <p:ph type="title" hasCustomPrompt="1"/>
          </p:nvPr>
        </p:nvSpPr>
        <p:spPr>
          <a:xfrm rot="840000">
            <a:off x="7388594" y="2045086"/>
            <a:ext cx="4821219" cy="1325563"/>
          </a:xfrm>
        </p:spPr>
        <p:txBody>
          <a:bodyPr>
            <a:normAutofit/>
          </a:bodyPr>
          <a:lstStyle>
            <a:lvl1pPr algn="ctr">
              <a:defRPr sz="5500">
                <a:solidFill>
                  <a:schemeClr val="bg1"/>
                </a:solidFill>
              </a:defRPr>
            </a:lvl1pPr>
          </a:lstStyle>
          <a:p>
            <a:r>
              <a:rPr lang="en-US" noProof="0"/>
              <a:t>Thank You!</a:t>
            </a:r>
          </a:p>
        </p:txBody>
      </p:sp>
      <p:grpSp>
        <p:nvGrpSpPr>
          <p:cNvPr id="23" name="Graphic 21">
            <a:extLst>
              <a:ext uri="{FF2B5EF4-FFF2-40B4-BE49-F238E27FC236}">
                <a16:creationId xmlns:a16="http://schemas.microsoft.com/office/drawing/2014/main" id="{D5BA1DFF-80CB-48BB-B37F-4E2BCFC360C5}"/>
              </a:ext>
            </a:extLst>
          </p:cNvPr>
          <p:cNvGrpSpPr/>
          <p:nvPr/>
        </p:nvGrpSpPr>
        <p:grpSpPr>
          <a:xfrm>
            <a:off x="-12667" y="718133"/>
            <a:ext cx="6444343" cy="6146228"/>
            <a:chOff x="-12667" y="718133"/>
            <a:chExt cx="6444343" cy="6146228"/>
          </a:xfrm>
        </p:grpSpPr>
        <p:sp>
          <p:nvSpPr>
            <p:cNvPr id="24" name="Freeform: Shape 23">
              <a:extLst>
                <a:ext uri="{FF2B5EF4-FFF2-40B4-BE49-F238E27FC236}">
                  <a16:creationId xmlns:a16="http://schemas.microsoft.com/office/drawing/2014/main" id="{F56FD6C1-6CCE-49C3-AC4A-61DC82552BCB}"/>
                </a:ext>
              </a:extLst>
            </p:cNvPr>
            <p:cNvSpPr/>
            <p:nvPr/>
          </p:nvSpPr>
          <p:spPr>
            <a:xfrm>
              <a:off x="-12667" y="4352590"/>
              <a:ext cx="6431657" cy="2511771"/>
            </a:xfrm>
            <a:custGeom>
              <a:avLst/>
              <a:gdLst>
                <a:gd name="connsiteX0" fmla="*/ 6224862 w 6431657"/>
                <a:gd name="connsiteY0" fmla="*/ 12667 h 2511771"/>
                <a:gd name="connsiteX1" fmla="*/ 12667 w 6431657"/>
                <a:gd name="connsiteY1" fmla="*/ 1593307 h 2511771"/>
                <a:gd name="connsiteX2" fmla="*/ 12667 w 6431657"/>
                <a:gd name="connsiteY2" fmla="*/ 2500336 h 2511771"/>
                <a:gd name="connsiteX3" fmla="*/ 1746804 w 6431657"/>
                <a:gd name="connsiteY3" fmla="*/ 2500336 h 2511771"/>
                <a:gd name="connsiteX4" fmla="*/ 6431638 w 6431657"/>
                <a:gd name="connsiteY4" fmla="*/ 1191170 h 2511771"/>
                <a:gd name="connsiteX5" fmla="*/ 6224862 w 6431657"/>
                <a:gd name="connsiteY5" fmla="*/ 12667 h 251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1657" h="2511771">
                  <a:moveTo>
                    <a:pt x="6224862" y="12667"/>
                  </a:moveTo>
                  <a:cubicBezTo>
                    <a:pt x="3088953" y="398313"/>
                    <a:pt x="777616" y="1274896"/>
                    <a:pt x="12667" y="1593307"/>
                  </a:cubicBezTo>
                  <a:lnTo>
                    <a:pt x="12667" y="2500336"/>
                  </a:lnTo>
                  <a:lnTo>
                    <a:pt x="1746804" y="2500336"/>
                  </a:lnTo>
                  <a:cubicBezTo>
                    <a:pt x="2964633" y="2034770"/>
                    <a:pt x="4634073" y="1490553"/>
                    <a:pt x="6431638" y="1191170"/>
                  </a:cubicBezTo>
                  <a:cubicBezTo>
                    <a:pt x="6351719" y="725604"/>
                    <a:pt x="6316198" y="469353"/>
                    <a:pt x="6224862" y="12667"/>
                  </a:cubicBezTo>
                  <a:close/>
                </a:path>
              </a:pathLst>
            </a:custGeom>
            <a:gradFill>
              <a:gsLst>
                <a:gs pos="0">
                  <a:schemeClr val="accent5">
                    <a:alpha val="5000"/>
                  </a:schemeClr>
                </a:gs>
                <a:gs pos="100000">
                  <a:schemeClr val="bg2">
                    <a:alpha val="20000"/>
                  </a:schemeClr>
                </a:gs>
              </a:gsLst>
              <a:lin ang="540000" scaled="0"/>
            </a:gradFill>
            <a:ln w="12681"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id="{84BDD5BB-895B-42CC-BF18-F102D9F03740}"/>
                </a:ext>
              </a:extLst>
            </p:cNvPr>
            <p:cNvSpPr/>
            <p:nvPr/>
          </p:nvSpPr>
          <p:spPr>
            <a:xfrm>
              <a:off x="-12667" y="718133"/>
              <a:ext cx="6444343" cy="5936914"/>
            </a:xfrm>
            <a:custGeom>
              <a:avLst/>
              <a:gdLst>
                <a:gd name="connsiteX0" fmla="*/ 12667 w 6444342"/>
                <a:gd name="connsiteY0" fmla="*/ 5930553 h 5936914"/>
                <a:gd name="connsiteX1" fmla="*/ 6443056 w 6444342"/>
                <a:gd name="connsiteY1" fmla="*/ 4796450 h 5936914"/>
                <a:gd name="connsiteX2" fmla="*/ 6443056 w 6444342"/>
                <a:gd name="connsiteY2" fmla="*/ 4785033 h 5936914"/>
                <a:gd name="connsiteX3" fmla="*/ 5605798 w 6444342"/>
                <a:gd name="connsiteY3" fmla="*/ 12667 h 5936914"/>
                <a:gd name="connsiteX4" fmla="*/ 12667 w 6444342"/>
                <a:gd name="connsiteY4" fmla="*/ 994541 h 5936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4342" h="5936914">
                  <a:moveTo>
                    <a:pt x="12667" y="5930553"/>
                  </a:moveTo>
                  <a:lnTo>
                    <a:pt x="6443056" y="4796450"/>
                  </a:lnTo>
                  <a:lnTo>
                    <a:pt x="6443056" y="4785033"/>
                  </a:lnTo>
                  <a:lnTo>
                    <a:pt x="5605798" y="12667"/>
                  </a:lnTo>
                  <a:lnTo>
                    <a:pt x="12667" y="994541"/>
                  </a:lnTo>
                  <a:close/>
                </a:path>
              </a:pathLst>
            </a:custGeom>
            <a:gradFill flip="none" rotWithShape="1">
              <a:gsLst>
                <a:gs pos="0">
                  <a:schemeClr val="accent5"/>
                </a:gs>
                <a:gs pos="100000">
                  <a:schemeClr val="bg2"/>
                </a:gs>
              </a:gsLst>
              <a:lin ang="10800000" scaled="1"/>
              <a:tileRect/>
            </a:gradFill>
            <a:ln w="12681" cap="flat">
              <a:noFill/>
              <a:prstDash val="solid"/>
              <a:miter/>
            </a:ln>
          </p:spPr>
          <p:txBody>
            <a:bodyPr rtlCol="0" anchor="ctr"/>
            <a:lstStyle/>
            <a:p>
              <a:endParaRPr lang="en-US" noProof="0" dirty="0"/>
            </a:p>
          </p:txBody>
        </p:sp>
        <p:sp>
          <p:nvSpPr>
            <p:cNvPr id="27" name="Freeform: Shape 26">
              <a:extLst>
                <a:ext uri="{FF2B5EF4-FFF2-40B4-BE49-F238E27FC236}">
                  <a16:creationId xmlns:a16="http://schemas.microsoft.com/office/drawing/2014/main" id="{B9D3DF9C-F94C-4251-879E-05A0C17C1AC4}"/>
                </a:ext>
              </a:extLst>
            </p:cNvPr>
            <p:cNvSpPr/>
            <p:nvPr/>
          </p:nvSpPr>
          <p:spPr>
            <a:xfrm>
              <a:off x="-12667" y="1036544"/>
              <a:ext cx="6114514" cy="5366057"/>
            </a:xfrm>
            <a:custGeom>
              <a:avLst/>
              <a:gdLst>
                <a:gd name="connsiteX0" fmla="*/ 5366039 w 6114514"/>
                <a:gd name="connsiteY0" fmla="*/ 12667 h 5366057"/>
                <a:gd name="connsiteX1" fmla="*/ 12667 w 6114514"/>
                <a:gd name="connsiteY1" fmla="*/ 976781 h 5366057"/>
                <a:gd name="connsiteX2" fmla="*/ 12667 w 6114514"/>
                <a:gd name="connsiteY2" fmla="*/ 1014838 h 5366057"/>
                <a:gd name="connsiteX3" fmla="*/ 5335593 w 6114514"/>
                <a:gd name="connsiteY3" fmla="*/ 57067 h 5366057"/>
                <a:gd name="connsiteX4" fmla="*/ 6062484 w 6114514"/>
                <a:gd name="connsiteY4" fmla="*/ 4231936 h 5366057"/>
                <a:gd name="connsiteX5" fmla="*/ 12667 w 6114514"/>
                <a:gd name="connsiteY5" fmla="*/ 5320370 h 5366057"/>
                <a:gd name="connsiteX6" fmla="*/ 12667 w 6114514"/>
                <a:gd name="connsiteY6" fmla="*/ 5358427 h 5366057"/>
                <a:gd name="connsiteX7" fmla="*/ 6087856 w 6114514"/>
                <a:gd name="connsiteY7" fmla="*/ 4266187 h 5366057"/>
                <a:gd name="connsiteX8" fmla="*/ 6106884 w 6114514"/>
                <a:gd name="connsiteY8" fmla="*/ 4262382 h 5366057"/>
                <a:gd name="connsiteX9" fmla="*/ 5369844 w 6114514"/>
                <a:gd name="connsiteY9" fmla="*/ 31696 h 536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4514" h="5366057">
                  <a:moveTo>
                    <a:pt x="5366039" y="12667"/>
                  </a:moveTo>
                  <a:lnTo>
                    <a:pt x="12667" y="976781"/>
                  </a:lnTo>
                  <a:lnTo>
                    <a:pt x="12667" y="1014838"/>
                  </a:lnTo>
                  <a:lnTo>
                    <a:pt x="5335593" y="57067"/>
                  </a:lnTo>
                  <a:lnTo>
                    <a:pt x="6062484" y="4231936"/>
                  </a:lnTo>
                  <a:lnTo>
                    <a:pt x="12667" y="5320370"/>
                  </a:lnTo>
                  <a:lnTo>
                    <a:pt x="12667" y="5358427"/>
                  </a:lnTo>
                  <a:lnTo>
                    <a:pt x="6087856" y="4266187"/>
                  </a:lnTo>
                  <a:lnTo>
                    <a:pt x="6106884" y="4262382"/>
                  </a:lnTo>
                  <a:lnTo>
                    <a:pt x="5369844" y="31696"/>
                  </a:lnTo>
                  <a:close/>
                </a:path>
              </a:pathLst>
            </a:custGeom>
            <a:solidFill>
              <a:schemeClr val="bg1"/>
            </a:solidFill>
            <a:ln w="12681" cap="flat">
              <a:noFill/>
              <a:prstDash val="solid"/>
              <a:miter/>
            </a:ln>
          </p:spPr>
          <p:txBody>
            <a:bodyPr rtlCol="0" anchor="ctr"/>
            <a:lstStyle/>
            <a:p>
              <a:endParaRPr lang="en-US" noProof="0" dirty="0"/>
            </a:p>
          </p:txBody>
        </p:sp>
      </p:grpSp>
      <p:sp>
        <p:nvSpPr>
          <p:cNvPr id="30" name="Picture Placeholder 28">
            <a:extLst>
              <a:ext uri="{FF2B5EF4-FFF2-40B4-BE49-F238E27FC236}">
                <a16:creationId xmlns:a16="http://schemas.microsoft.com/office/drawing/2014/main" id="{F9A3D860-4FE0-494E-B1EC-0DC1F2574D44}"/>
              </a:ext>
            </a:extLst>
          </p:cNvPr>
          <p:cNvSpPr>
            <a:spLocks noGrp="1"/>
          </p:cNvSpPr>
          <p:nvPr>
            <p:ph type="pic" sz="quarter" idx="13"/>
          </p:nvPr>
        </p:nvSpPr>
        <p:spPr>
          <a:xfrm>
            <a:off x="-1600" y="1096296"/>
            <a:ext cx="6052552" cy="5259842"/>
          </a:xfrm>
          <a:custGeom>
            <a:avLst/>
            <a:gdLst>
              <a:gd name="connsiteX0" fmla="*/ 0 w 914400"/>
              <a:gd name="connsiteY0" fmla="*/ 914400 h 914400"/>
              <a:gd name="connsiteX1" fmla="*/ 228600 w 914400"/>
              <a:gd name="connsiteY1" fmla="*/ 0 h 914400"/>
              <a:gd name="connsiteX2" fmla="*/ 685800 w 914400"/>
              <a:gd name="connsiteY2" fmla="*/ 0 h 914400"/>
              <a:gd name="connsiteX3" fmla="*/ 914400 w 914400"/>
              <a:gd name="connsiteY3" fmla="*/ 914400 h 914400"/>
              <a:gd name="connsiteX4" fmla="*/ 0 w 914400"/>
              <a:gd name="connsiteY4" fmla="*/ 914400 h 914400"/>
              <a:gd name="connsiteX0" fmla="*/ 0 w 914400"/>
              <a:gd name="connsiteY0" fmla="*/ 939114 h 939114"/>
              <a:gd name="connsiteX1" fmla="*/ 228600 w 914400"/>
              <a:gd name="connsiteY1" fmla="*/ 24714 h 939114"/>
              <a:gd name="connsiteX2" fmla="*/ 681681 w 914400"/>
              <a:gd name="connsiteY2" fmla="*/ 0 h 939114"/>
              <a:gd name="connsiteX3" fmla="*/ 914400 w 914400"/>
              <a:gd name="connsiteY3" fmla="*/ 939114 h 939114"/>
              <a:gd name="connsiteX4" fmla="*/ 0 w 914400"/>
              <a:gd name="connsiteY4" fmla="*/ 939114 h 939114"/>
              <a:gd name="connsiteX0" fmla="*/ 891746 w 1806146"/>
              <a:gd name="connsiteY0" fmla="*/ 939114 h 939114"/>
              <a:gd name="connsiteX1" fmla="*/ 0 w 1806146"/>
              <a:gd name="connsiteY1" fmla="*/ 284206 h 939114"/>
              <a:gd name="connsiteX2" fmla="*/ 1573427 w 1806146"/>
              <a:gd name="connsiteY2" fmla="*/ 0 h 939114"/>
              <a:gd name="connsiteX3" fmla="*/ 1806146 w 1806146"/>
              <a:gd name="connsiteY3" fmla="*/ 939114 h 939114"/>
              <a:gd name="connsiteX4" fmla="*/ 891746 w 1806146"/>
              <a:gd name="connsiteY4" fmla="*/ 939114 h 939114"/>
              <a:gd name="connsiteX0" fmla="*/ 891746 w 1806146"/>
              <a:gd name="connsiteY0" fmla="*/ 943233 h 943233"/>
              <a:gd name="connsiteX1" fmla="*/ 0 w 1806146"/>
              <a:gd name="connsiteY1" fmla="*/ 288325 h 943233"/>
              <a:gd name="connsiteX2" fmla="*/ 1577546 w 1806146"/>
              <a:gd name="connsiteY2" fmla="*/ 0 h 943233"/>
              <a:gd name="connsiteX3" fmla="*/ 1806146 w 1806146"/>
              <a:gd name="connsiteY3" fmla="*/ 943233 h 943233"/>
              <a:gd name="connsiteX4" fmla="*/ 891746 w 1806146"/>
              <a:gd name="connsiteY4" fmla="*/ 943233 h 943233"/>
              <a:gd name="connsiteX0" fmla="*/ 891746 w 2286594"/>
              <a:gd name="connsiteY0" fmla="*/ 943233 h 4182379"/>
              <a:gd name="connsiteX1" fmla="*/ 0 w 2286594"/>
              <a:gd name="connsiteY1" fmla="*/ 288325 h 4182379"/>
              <a:gd name="connsiteX2" fmla="*/ 1577546 w 2286594"/>
              <a:gd name="connsiteY2" fmla="*/ 0 h 4182379"/>
              <a:gd name="connsiteX3" fmla="*/ 2286594 w 2286594"/>
              <a:gd name="connsiteY3" fmla="*/ 4182379 h 4182379"/>
              <a:gd name="connsiteX4" fmla="*/ 891746 w 2286594"/>
              <a:gd name="connsiteY4" fmla="*/ 943233 h 4182379"/>
              <a:gd name="connsiteX0" fmla="*/ 0 w 5997845"/>
              <a:gd name="connsiteY0" fmla="*/ 5220765 h 5220765"/>
              <a:gd name="connsiteX1" fmla="*/ 3711251 w 5997845"/>
              <a:gd name="connsiteY1" fmla="*/ 288325 h 5220765"/>
              <a:gd name="connsiteX2" fmla="*/ 5288797 w 5997845"/>
              <a:gd name="connsiteY2" fmla="*/ 0 h 5220765"/>
              <a:gd name="connsiteX3" fmla="*/ 5997845 w 5997845"/>
              <a:gd name="connsiteY3" fmla="*/ 4182379 h 5220765"/>
              <a:gd name="connsiteX4" fmla="*/ 0 w 5997845"/>
              <a:gd name="connsiteY4" fmla="*/ 5220765 h 5220765"/>
              <a:gd name="connsiteX0" fmla="*/ 0 w 5997845"/>
              <a:gd name="connsiteY0" fmla="*/ 5220765 h 5220765"/>
              <a:gd name="connsiteX1" fmla="*/ 7156 w 5997845"/>
              <a:gd name="connsiteY1" fmla="*/ 970251 h 5220765"/>
              <a:gd name="connsiteX2" fmla="*/ 5288797 w 5997845"/>
              <a:gd name="connsiteY2" fmla="*/ 0 h 5220765"/>
              <a:gd name="connsiteX3" fmla="*/ 5997845 w 5997845"/>
              <a:gd name="connsiteY3" fmla="*/ 4182379 h 5220765"/>
              <a:gd name="connsiteX4" fmla="*/ 0 w 5997845"/>
              <a:gd name="connsiteY4" fmla="*/ 5220765 h 5220765"/>
              <a:gd name="connsiteX0" fmla="*/ 20358 w 6018203"/>
              <a:gd name="connsiteY0" fmla="*/ 5220765 h 5220765"/>
              <a:gd name="connsiteX1" fmla="*/ 160 w 6018203"/>
              <a:gd name="connsiteY1" fmla="*/ 950713 h 5220765"/>
              <a:gd name="connsiteX2" fmla="*/ 5309155 w 6018203"/>
              <a:gd name="connsiteY2" fmla="*/ 0 h 5220765"/>
              <a:gd name="connsiteX3" fmla="*/ 6018203 w 6018203"/>
              <a:gd name="connsiteY3" fmla="*/ 4182379 h 5220765"/>
              <a:gd name="connsiteX4" fmla="*/ 20358 w 6018203"/>
              <a:gd name="connsiteY4" fmla="*/ 5220765 h 5220765"/>
              <a:gd name="connsiteX0" fmla="*/ 0 w 6025199"/>
              <a:gd name="connsiteY0" fmla="*/ 5252027 h 5252027"/>
              <a:gd name="connsiteX1" fmla="*/ 7156 w 6025199"/>
              <a:gd name="connsiteY1" fmla="*/ 950713 h 5252027"/>
              <a:gd name="connsiteX2" fmla="*/ 5316151 w 6025199"/>
              <a:gd name="connsiteY2" fmla="*/ 0 h 5252027"/>
              <a:gd name="connsiteX3" fmla="*/ 6025199 w 6025199"/>
              <a:gd name="connsiteY3" fmla="*/ 4182379 h 5252027"/>
              <a:gd name="connsiteX4" fmla="*/ 0 w 6025199"/>
              <a:gd name="connsiteY4" fmla="*/ 5252027 h 5252027"/>
              <a:gd name="connsiteX0" fmla="*/ 0 w 6048645"/>
              <a:gd name="connsiteY0" fmla="*/ 5252027 h 5252027"/>
              <a:gd name="connsiteX1" fmla="*/ 7156 w 6048645"/>
              <a:gd name="connsiteY1" fmla="*/ 950713 h 5252027"/>
              <a:gd name="connsiteX2" fmla="*/ 5316151 w 6048645"/>
              <a:gd name="connsiteY2" fmla="*/ 0 h 5252027"/>
              <a:gd name="connsiteX3" fmla="*/ 6048645 w 6048645"/>
              <a:gd name="connsiteY3" fmla="*/ 4162841 h 5252027"/>
              <a:gd name="connsiteX4" fmla="*/ 0 w 6048645"/>
              <a:gd name="connsiteY4" fmla="*/ 5252027 h 5252027"/>
              <a:gd name="connsiteX0" fmla="*/ 0 w 6052552"/>
              <a:gd name="connsiteY0" fmla="*/ 5252027 h 5252027"/>
              <a:gd name="connsiteX1" fmla="*/ 7156 w 6052552"/>
              <a:gd name="connsiteY1" fmla="*/ 950713 h 5252027"/>
              <a:gd name="connsiteX2" fmla="*/ 5316151 w 6052552"/>
              <a:gd name="connsiteY2" fmla="*/ 0 h 5252027"/>
              <a:gd name="connsiteX3" fmla="*/ 6052552 w 6052552"/>
              <a:gd name="connsiteY3" fmla="*/ 4158933 h 5252027"/>
              <a:gd name="connsiteX4" fmla="*/ 0 w 6052552"/>
              <a:gd name="connsiteY4" fmla="*/ 5252027 h 5252027"/>
              <a:gd name="connsiteX0" fmla="*/ 0 w 6052552"/>
              <a:gd name="connsiteY0" fmla="*/ 5259842 h 5259842"/>
              <a:gd name="connsiteX1" fmla="*/ 7156 w 6052552"/>
              <a:gd name="connsiteY1" fmla="*/ 958528 h 5259842"/>
              <a:gd name="connsiteX2" fmla="*/ 5320059 w 6052552"/>
              <a:gd name="connsiteY2" fmla="*/ 0 h 5259842"/>
              <a:gd name="connsiteX3" fmla="*/ 6052552 w 6052552"/>
              <a:gd name="connsiteY3" fmla="*/ 4166748 h 5259842"/>
              <a:gd name="connsiteX4" fmla="*/ 0 w 6052552"/>
              <a:gd name="connsiteY4" fmla="*/ 5259842 h 525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2552" h="5259842">
                <a:moveTo>
                  <a:pt x="0" y="5259842"/>
                </a:moveTo>
                <a:cubicBezTo>
                  <a:pt x="2385" y="3843004"/>
                  <a:pt x="4771" y="2375366"/>
                  <a:pt x="7156" y="958528"/>
                </a:cubicBezTo>
                <a:lnTo>
                  <a:pt x="5320059" y="0"/>
                </a:lnTo>
                <a:lnTo>
                  <a:pt x="6052552" y="4166748"/>
                </a:lnTo>
                <a:lnTo>
                  <a:pt x="0" y="5259842"/>
                </a:lnTo>
                <a:close/>
              </a:path>
            </a:pathLst>
          </a:custGeom>
          <a:ln>
            <a:solidFill>
              <a:schemeClr val="bg1">
                <a:lumMod val="75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5" name="Text Placeholder 34">
            <a:extLst>
              <a:ext uri="{FF2B5EF4-FFF2-40B4-BE49-F238E27FC236}">
                <a16:creationId xmlns:a16="http://schemas.microsoft.com/office/drawing/2014/main" id="{D53A16E5-EEB1-409A-9BF4-71F08DF7BF95}"/>
              </a:ext>
            </a:extLst>
          </p:cNvPr>
          <p:cNvSpPr>
            <a:spLocks noGrp="1"/>
          </p:cNvSpPr>
          <p:nvPr>
            <p:ph type="body" sz="quarter" idx="14"/>
          </p:nvPr>
        </p:nvSpPr>
        <p:spPr>
          <a:xfrm rot="720000">
            <a:off x="8526498" y="4052877"/>
            <a:ext cx="3689627" cy="642938"/>
          </a:xfrm>
        </p:spPr>
        <p:txBody>
          <a:bodyPr anchor="ctr" anchorCtr="0">
            <a:noAutofit/>
          </a:bodyPr>
          <a:lstStyle>
            <a:lvl1pPr marL="0" indent="0">
              <a:buNone/>
              <a:defRPr sz="2600" b="1">
                <a:solidFill>
                  <a:schemeClr val="bg1"/>
                </a:solidFill>
              </a:defRPr>
            </a:lvl1pPr>
            <a:lvl2pPr marL="457200" indent="0">
              <a:buNone/>
              <a:defRPr sz="2600">
                <a:solidFill>
                  <a:schemeClr val="bg1"/>
                </a:solidFill>
              </a:defRPr>
            </a:lvl2pPr>
            <a:lvl3pPr marL="914400" indent="0">
              <a:buNone/>
              <a:defRPr sz="2600">
                <a:solidFill>
                  <a:schemeClr val="bg1"/>
                </a:solidFill>
              </a:defRPr>
            </a:lvl3pPr>
            <a:lvl4pPr marL="1371600" indent="0">
              <a:buNone/>
              <a:defRPr sz="2600">
                <a:solidFill>
                  <a:schemeClr val="bg1"/>
                </a:solidFill>
              </a:defRPr>
            </a:lvl4pPr>
            <a:lvl5pPr marL="1828800" indent="0">
              <a:buNone/>
              <a:defRPr sz="2600">
                <a:solidFill>
                  <a:schemeClr val="bg1"/>
                </a:solidFill>
              </a:defRPr>
            </a:lvl5pPr>
          </a:lstStyle>
          <a:p>
            <a:pPr lvl="0"/>
            <a:r>
              <a:rPr lang="en-US" noProof="0"/>
              <a:t>Edit Master text styles</a:t>
            </a:r>
          </a:p>
        </p:txBody>
      </p:sp>
    </p:spTree>
    <p:extLst>
      <p:ext uri="{BB962C8B-B14F-4D97-AF65-F5344CB8AC3E}">
        <p14:creationId xmlns:p14="http://schemas.microsoft.com/office/powerpoint/2010/main" val="209851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5" name="Graphic 23">
            <a:extLst>
              <a:ext uri="{FF2B5EF4-FFF2-40B4-BE49-F238E27FC236}">
                <a16:creationId xmlns:a16="http://schemas.microsoft.com/office/drawing/2014/main" id="{47C3B2E9-ECBE-41AD-AEEB-38E82FC382A0}"/>
              </a:ext>
            </a:extLst>
          </p:cNvPr>
          <p:cNvGrpSpPr/>
          <p:nvPr/>
        </p:nvGrpSpPr>
        <p:grpSpPr>
          <a:xfrm>
            <a:off x="-12700" y="-12700"/>
            <a:ext cx="12212320" cy="6882130"/>
            <a:chOff x="-12700" y="-12700"/>
            <a:chExt cx="12212320" cy="6882130"/>
          </a:xfrm>
        </p:grpSpPr>
        <p:sp>
          <p:nvSpPr>
            <p:cNvPr id="38" name="Freeform: Shape 37">
              <a:extLst>
                <a:ext uri="{FF2B5EF4-FFF2-40B4-BE49-F238E27FC236}">
                  <a16:creationId xmlns:a16="http://schemas.microsoft.com/office/drawing/2014/main" id="{FD75D72D-60C9-4FC2-B3B6-BBC407A1E87C}"/>
                </a:ext>
              </a:extLst>
            </p:cNvPr>
            <p:cNvSpPr/>
            <p:nvPr/>
          </p:nvSpPr>
          <p:spPr>
            <a:xfrm>
              <a:off x="6134100" y="2558390"/>
              <a:ext cx="6057900" cy="2717800"/>
            </a:xfrm>
            <a:custGeom>
              <a:avLst/>
              <a:gdLst>
                <a:gd name="connsiteX0" fmla="*/ 12700 w 6057900"/>
                <a:gd name="connsiteY0" fmla="*/ 1852320 h 2717800"/>
                <a:gd name="connsiteX1" fmla="*/ 6055360 w 6057900"/>
                <a:gd name="connsiteY1" fmla="*/ 2705760 h 2717800"/>
                <a:gd name="connsiteX2" fmla="*/ 6055360 w 6057900"/>
                <a:gd name="connsiteY2" fmla="*/ 664870 h 2717800"/>
                <a:gd name="connsiteX3" fmla="*/ 486410 w 6057900"/>
                <a:gd name="connsiteY3" fmla="*/ 33680 h 2717800"/>
                <a:gd name="connsiteX4" fmla="*/ 12700 w 6057900"/>
                <a:gd name="connsiteY4" fmla="*/ 185232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2717800">
                  <a:moveTo>
                    <a:pt x="12700" y="1852320"/>
                  </a:moveTo>
                  <a:cubicBezTo>
                    <a:pt x="12700" y="1852320"/>
                    <a:pt x="1485900" y="1508150"/>
                    <a:pt x="6055360" y="2705760"/>
                  </a:cubicBezTo>
                  <a:lnTo>
                    <a:pt x="6055360" y="664870"/>
                  </a:lnTo>
                  <a:cubicBezTo>
                    <a:pt x="2434590" y="-165710"/>
                    <a:pt x="486410" y="33680"/>
                    <a:pt x="486410" y="33680"/>
                  </a:cubicBezTo>
                  <a:lnTo>
                    <a:pt x="12700" y="1852320"/>
                  </a:lnTo>
                  <a:close/>
                </a:path>
              </a:pathLst>
            </a:custGeom>
            <a:gradFill>
              <a:gsLst>
                <a:gs pos="0">
                  <a:schemeClr val="accent2">
                    <a:alpha val="5000"/>
                  </a:schemeClr>
                </a:gs>
                <a:gs pos="100000">
                  <a:schemeClr val="accent1">
                    <a:alpha val="40000"/>
                  </a:schemeClr>
                </a:gs>
              </a:gsLst>
              <a:lin ang="1080000" scaled="0"/>
            </a:gradFill>
            <a:ln w="12700" cap="flat">
              <a:noFill/>
              <a:prstDash val="solid"/>
              <a:miter/>
            </a:ln>
          </p:spPr>
          <p:txBody>
            <a:bodyPr rtlCol="0" anchor="ctr"/>
            <a:lstStyle/>
            <a:p>
              <a:endParaRPr lang="en-US" noProof="0" dirty="0"/>
            </a:p>
          </p:txBody>
        </p:sp>
        <p:sp>
          <p:nvSpPr>
            <p:cNvPr id="40" name="Freeform: Shape 39">
              <a:extLst>
                <a:ext uri="{FF2B5EF4-FFF2-40B4-BE49-F238E27FC236}">
                  <a16:creationId xmlns:a16="http://schemas.microsoft.com/office/drawing/2014/main" id="{6DDD47AF-7D6B-4DDA-844C-9F41D60507B7}"/>
                </a:ext>
              </a:extLst>
            </p:cNvPr>
            <p:cNvSpPr/>
            <p:nvPr/>
          </p:nvSpPr>
          <p:spPr>
            <a:xfrm>
              <a:off x="5767070" y="5688330"/>
              <a:ext cx="1130300" cy="1181100"/>
            </a:xfrm>
            <a:custGeom>
              <a:avLst/>
              <a:gdLst>
                <a:gd name="connsiteX0" fmla="*/ 1127760 w 1130300"/>
                <a:gd name="connsiteY0" fmla="*/ 12700 h 1181100"/>
                <a:gd name="connsiteX1" fmla="*/ 1127760 w 1130300"/>
                <a:gd name="connsiteY1" fmla="*/ 12700 h 1181100"/>
                <a:gd name="connsiteX2" fmla="*/ 547370 w 1130300"/>
                <a:gd name="connsiteY2" fmla="*/ 491490 h 1181100"/>
                <a:gd name="connsiteX3" fmla="*/ 12700 w 1130300"/>
                <a:gd name="connsiteY3" fmla="*/ 1169670 h 1181100"/>
                <a:gd name="connsiteX4" fmla="*/ 435610 w 1130300"/>
                <a:gd name="connsiteY4" fmla="*/ 1169670 h 1181100"/>
                <a:gd name="connsiteX5" fmla="*/ 835660 w 1130300"/>
                <a:gd name="connsiteY5" fmla="*/ 67056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300" h="1181100">
                  <a:moveTo>
                    <a:pt x="1127760" y="12700"/>
                  </a:moveTo>
                  <a:lnTo>
                    <a:pt x="1127760" y="12700"/>
                  </a:lnTo>
                  <a:lnTo>
                    <a:pt x="547370" y="491490"/>
                  </a:lnTo>
                  <a:lnTo>
                    <a:pt x="12700" y="1169670"/>
                  </a:lnTo>
                  <a:lnTo>
                    <a:pt x="435610" y="1169670"/>
                  </a:lnTo>
                  <a:lnTo>
                    <a:pt x="835660" y="670560"/>
                  </a:lnTo>
                  <a:close/>
                </a:path>
              </a:pathLst>
            </a:custGeom>
            <a:gradFill>
              <a:gsLst>
                <a:gs pos="100000">
                  <a:schemeClr val="accent3">
                    <a:alpha val="20000"/>
                  </a:schemeClr>
                </a:gs>
                <a:gs pos="0">
                  <a:schemeClr val="accent3">
                    <a:alpha val="5000"/>
                  </a:schemeClr>
                </a:gs>
              </a:gsLst>
              <a:lin ang="7440000" scaled="0"/>
            </a:gradFill>
            <a:ln w="12700" cap="flat">
              <a:noFill/>
              <a:prstDash val="solid"/>
              <a:miter/>
            </a:ln>
          </p:spPr>
          <p:txBody>
            <a:bodyPr rtlCol="0" anchor="ctr"/>
            <a:lstStyle/>
            <a:p>
              <a:endParaRPr lang="en-US" noProof="0" dirty="0"/>
            </a:p>
          </p:txBody>
        </p:sp>
        <p:sp>
          <p:nvSpPr>
            <p:cNvPr id="41" name="Freeform: Shape 40">
              <a:extLst>
                <a:ext uri="{FF2B5EF4-FFF2-40B4-BE49-F238E27FC236}">
                  <a16:creationId xmlns:a16="http://schemas.microsoft.com/office/drawing/2014/main" id="{AB869A0C-2A0A-4F44-91DF-7D2812AC06CB}"/>
                </a:ext>
              </a:extLst>
            </p:cNvPr>
            <p:cNvSpPr/>
            <p:nvPr/>
          </p:nvSpPr>
          <p:spPr>
            <a:xfrm>
              <a:off x="-12700" y="492760"/>
              <a:ext cx="2692400" cy="762000"/>
            </a:xfrm>
            <a:custGeom>
              <a:avLst/>
              <a:gdLst>
                <a:gd name="connsiteX0" fmla="*/ 12700 w 2692400"/>
                <a:gd name="connsiteY0" fmla="*/ 429260 h 762000"/>
                <a:gd name="connsiteX1" fmla="*/ 12700 w 2692400"/>
                <a:gd name="connsiteY1" fmla="*/ 759460 h 762000"/>
                <a:gd name="connsiteX2" fmla="*/ 2044700 w 2692400"/>
                <a:gd name="connsiteY2" fmla="*/ 334010 h 762000"/>
                <a:gd name="connsiteX3" fmla="*/ 2689860 w 2692400"/>
                <a:gd name="connsiteY3" fmla="*/ 12700 h 762000"/>
                <a:gd name="connsiteX4" fmla="*/ 2689860 w 2692400"/>
                <a:gd name="connsiteY4" fmla="*/ 12700 h 762000"/>
                <a:gd name="connsiteX5" fmla="*/ 1936750 w 2692400"/>
                <a:gd name="connsiteY5" fmla="*/ 127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762000">
                  <a:moveTo>
                    <a:pt x="12700" y="429260"/>
                  </a:moveTo>
                  <a:lnTo>
                    <a:pt x="12700" y="759460"/>
                  </a:lnTo>
                  <a:lnTo>
                    <a:pt x="2044700" y="334010"/>
                  </a:lnTo>
                  <a:lnTo>
                    <a:pt x="2689860" y="12700"/>
                  </a:lnTo>
                  <a:lnTo>
                    <a:pt x="2689860" y="12700"/>
                  </a:lnTo>
                  <a:lnTo>
                    <a:pt x="1936750" y="12700"/>
                  </a:lnTo>
                  <a:close/>
                </a:path>
              </a:pathLst>
            </a:custGeom>
            <a:gradFill>
              <a:gsLst>
                <a:gs pos="100000">
                  <a:schemeClr val="tx2">
                    <a:alpha val="20000"/>
                  </a:schemeClr>
                </a:gs>
                <a:gs pos="0">
                  <a:schemeClr val="tx2">
                    <a:alpha val="5000"/>
                  </a:schemeClr>
                </a:gs>
              </a:gsLst>
              <a:lin ang="9840000" scaled="0"/>
            </a:gradFill>
            <a:ln w="12700" cap="flat">
              <a:noFill/>
              <a:prstDash val="solid"/>
              <a:miter/>
            </a:ln>
          </p:spPr>
          <p:txBody>
            <a:bodyPr rtlCol="0" anchor="ctr"/>
            <a:lstStyle/>
            <a:p>
              <a:endParaRPr lang="en-US" noProof="0" dirty="0"/>
            </a:p>
          </p:txBody>
        </p:sp>
        <p:sp>
          <p:nvSpPr>
            <p:cNvPr id="36" name="Freeform: Shape 35">
              <a:extLst>
                <a:ext uri="{FF2B5EF4-FFF2-40B4-BE49-F238E27FC236}">
                  <a16:creationId xmlns:a16="http://schemas.microsoft.com/office/drawing/2014/main" id="{863DDEEC-D329-48E8-AB64-F011639C386A}"/>
                </a:ext>
              </a:extLst>
            </p:cNvPr>
            <p:cNvSpPr/>
            <p:nvPr/>
          </p:nvSpPr>
          <p:spPr>
            <a:xfrm>
              <a:off x="7642860" y="-12700"/>
              <a:ext cx="1282700" cy="1231900"/>
            </a:xfrm>
            <a:custGeom>
              <a:avLst/>
              <a:gdLst>
                <a:gd name="connsiteX0" fmla="*/ 12700 w 1282700"/>
                <a:gd name="connsiteY0" fmla="*/ 1226820 h 1231900"/>
                <a:gd name="connsiteX1" fmla="*/ 613410 w 1282700"/>
                <a:gd name="connsiteY1" fmla="*/ 773430 h 1231900"/>
                <a:gd name="connsiteX2" fmla="*/ 1270000 w 1282700"/>
                <a:gd name="connsiteY2" fmla="*/ 12700 h 1231900"/>
                <a:gd name="connsiteX3" fmla="*/ 831850 w 1282700"/>
                <a:gd name="connsiteY3" fmla="*/ 12700 h 1231900"/>
                <a:gd name="connsiteX4" fmla="*/ 334010 w 1282700"/>
                <a:gd name="connsiteY4" fmla="*/ 581660 h 123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700" h="1231900">
                  <a:moveTo>
                    <a:pt x="12700" y="1226820"/>
                  </a:moveTo>
                  <a:lnTo>
                    <a:pt x="613410" y="773430"/>
                  </a:lnTo>
                  <a:lnTo>
                    <a:pt x="1270000" y="12700"/>
                  </a:lnTo>
                  <a:lnTo>
                    <a:pt x="831850" y="12700"/>
                  </a:lnTo>
                  <a:lnTo>
                    <a:pt x="334010" y="581660"/>
                  </a:lnTo>
                  <a:close/>
                </a:path>
              </a:pathLst>
            </a:custGeom>
            <a:gradFill>
              <a:gsLst>
                <a:gs pos="100000">
                  <a:schemeClr val="bg2">
                    <a:alpha val="20000"/>
                  </a:schemeClr>
                </a:gs>
                <a:gs pos="0">
                  <a:schemeClr val="bg2">
                    <a:alpha val="5000"/>
                  </a:schemeClr>
                </a:gs>
              </a:gsLst>
              <a:lin ang="3120000" scaled="0"/>
            </a:gradFill>
            <a:ln w="12700" cap="flat">
              <a:noFill/>
              <a:prstDash val="solid"/>
              <a:miter/>
            </a:ln>
          </p:spPr>
          <p:txBody>
            <a:bodyPr rtlCol="0" anchor="ctr"/>
            <a:lstStyle/>
            <a:p>
              <a:endParaRPr lang="en-US" noProof="0" dirty="0"/>
            </a:p>
          </p:txBody>
        </p:sp>
        <p:sp>
          <p:nvSpPr>
            <p:cNvPr id="37" name="Freeform: Shape 36">
              <a:extLst>
                <a:ext uri="{FF2B5EF4-FFF2-40B4-BE49-F238E27FC236}">
                  <a16:creationId xmlns:a16="http://schemas.microsoft.com/office/drawing/2014/main" id="{B7B80AAE-AECF-4ED8-AF96-F4934E33F6FD}"/>
                </a:ext>
              </a:extLst>
            </p:cNvPr>
            <p:cNvSpPr/>
            <p:nvPr/>
          </p:nvSpPr>
          <p:spPr>
            <a:xfrm>
              <a:off x="8820150" y="-12700"/>
              <a:ext cx="2349500" cy="1943100"/>
            </a:xfrm>
            <a:custGeom>
              <a:avLst/>
              <a:gdLst>
                <a:gd name="connsiteX0" fmla="*/ 12700 w 2349500"/>
                <a:gd name="connsiteY0" fmla="*/ 1560830 h 1943100"/>
                <a:gd name="connsiteX1" fmla="*/ 1536700 w 2349500"/>
                <a:gd name="connsiteY1" fmla="*/ 1941830 h 1943100"/>
                <a:gd name="connsiteX2" fmla="*/ 2346960 w 2349500"/>
                <a:gd name="connsiteY2" fmla="*/ 68580 h 1943100"/>
                <a:gd name="connsiteX3" fmla="*/ 1965960 w 2349500"/>
                <a:gd name="connsiteY3" fmla="*/ 12700 h 1943100"/>
                <a:gd name="connsiteX4" fmla="*/ 939800 w 2349500"/>
                <a:gd name="connsiteY4" fmla="*/ 12700 h 1943100"/>
                <a:gd name="connsiteX5" fmla="*/ 12700 w 2349500"/>
                <a:gd name="connsiteY5" fmla="*/ 156083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500" h="1943100">
                  <a:moveTo>
                    <a:pt x="12700" y="1560830"/>
                  </a:moveTo>
                  <a:cubicBezTo>
                    <a:pt x="12700" y="1560830"/>
                    <a:pt x="1094740" y="1871980"/>
                    <a:pt x="1536700" y="1941830"/>
                  </a:cubicBezTo>
                  <a:cubicBezTo>
                    <a:pt x="2020570" y="1625600"/>
                    <a:pt x="2346960" y="68580"/>
                    <a:pt x="2346960" y="68580"/>
                  </a:cubicBezTo>
                  <a:cubicBezTo>
                    <a:pt x="2346960" y="68580"/>
                    <a:pt x="2222500" y="40640"/>
                    <a:pt x="1965960" y="12700"/>
                  </a:cubicBezTo>
                  <a:lnTo>
                    <a:pt x="939800" y="12700"/>
                  </a:lnTo>
                  <a:cubicBezTo>
                    <a:pt x="664210" y="1154430"/>
                    <a:pt x="12700" y="1560830"/>
                    <a:pt x="12700" y="1560830"/>
                  </a:cubicBezTo>
                  <a:close/>
                </a:path>
              </a:pathLst>
            </a:custGeom>
            <a:gradFill>
              <a:gsLst>
                <a:gs pos="0">
                  <a:schemeClr val="accent3">
                    <a:alpha val="40000"/>
                  </a:schemeClr>
                </a:gs>
                <a:gs pos="100000">
                  <a:schemeClr val="accent3">
                    <a:alpha val="5000"/>
                  </a:schemeClr>
                </a:gs>
              </a:gsLst>
              <a:lin ang="5940000" scaled="0"/>
            </a:gradFill>
            <a:ln w="12700" cap="flat">
              <a:noFill/>
              <a:prstDash val="solid"/>
              <a:miter/>
            </a:ln>
          </p:spPr>
          <p:txBody>
            <a:bodyPr rtlCol="0" anchor="ctr"/>
            <a:lstStyle/>
            <a:p>
              <a:endParaRPr lang="en-US" noProof="0" dirty="0"/>
            </a:p>
          </p:txBody>
        </p:sp>
        <p:sp>
          <p:nvSpPr>
            <p:cNvPr id="39" name="Freeform: Shape 38">
              <a:extLst>
                <a:ext uri="{FF2B5EF4-FFF2-40B4-BE49-F238E27FC236}">
                  <a16:creationId xmlns:a16="http://schemas.microsoft.com/office/drawing/2014/main" id="{DC335455-9900-4BAE-AB3E-1CA284A4BA15}"/>
                </a:ext>
              </a:extLst>
            </p:cNvPr>
            <p:cNvSpPr/>
            <p:nvPr/>
          </p:nvSpPr>
          <p:spPr>
            <a:xfrm>
              <a:off x="7265670" y="5240886"/>
              <a:ext cx="4927600" cy="1193800"/>
            </a:xfrm>
            <a:custGeom>
              <a:avLst/>
              <a:gdLst>
                <a:gd name="connsiteX0" fmla="*/ 204470 w 4927600"/>
                <a:gd name="connsiteY0" fmla="*/ 13105 h 1193800"/>
                <a:gd name="connsiteX1" fmla="*/ 12700 w 4927600"/>
                <a:gd name="connsiteY1" fmla="*/ 786535 h 1193800"/>
                <a:gd name="connsiteX2" fmla="*/ 4923790 w 4927600"/>
                <a:gd name="connsiteY2" fmla="*/ 1181505 h 1193800"/>
                <a:gd name="connsiteX3" fmla="*/ 4923790 w 4927600"/>
                <a:gd name="connsiteY3" fmla="*/ 366164 h 1193800"/>
                <a:gd name="connsiteX4" fmla="*/ 204470 w 4927600"/>
                <a:gd name="connsiteY4" fmla="*/ 13105 h 119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7600" h="1193800">
                  <a:moveTo>
                    <a:pt x="204470" y="13105"/>
                  </a:moveTo>
                  <a:lnTo>
                    <a:pt x="12700" y="786535"/>
                  </a:lnTo>
                  <a:cubicBezTo>
                    <a:pt x="12700" y="786535"/>
                    <a:pt x="2622550" y="715414"/>
                    <a:pt x="4923790" y="1181505"/>
                  </a:cubicBezTo>
                  <a:lnTo>
                    <a:pt x="4923790" y="366164"/>
                  </a:lnTo>
                  <a:cubicBezTo>
                    <a:pt x="2410461" y="-13565"/>
                    <a:pt x="204470" y="13105"/>
                    <a:pt x="204470" y="13105"/>
                  </a:cubicBezTo>
                  <a:close/>
                </a:path>
              </a:pathLst>
            </a:custGeom>
            <a:gradFill>
              <a:gsLst>
                <a:gs pos="100000">
                  <a:schemeClr val="tx2">
                    <a:alpha val="40000"/>
                  </a:schemeClr>
                </a:gs>
                <a:gs pos="0">
                  <a:schemeClr val="tx2">
                    <a:alpha val="5000"/>
                  </a:schemeClr>
                </a:gs>
              </a:gsLst>
              <a:lin ang="900000" scaled="0"/>
            </a:gradFill>
            <a:ln w="12700" cap="flat">
              <a:noFill/>
              <a:prstDash val="solid"/>
              <a:miter/>
            </a:ln>
          </p:spPr>
          <p:txBody>
            <a:bodyPr rtlCol="0" anchor="ctr"/>
            <a:lstStyle/>
            <a:p>
              <a:endParaRPr lang="en-US" noProof="0" dirty="0"/>
            </a:p>
          </p:txBody>
        </p:sp>
        <p:sp>
          <p:nvSpPr>
            <p:cNvPr id="26" name="Freeform: Shape 25">
              <a:extLst>
                <a:ext uri="{FF2B5EF4-FFF2-40B4-BE49-F238E27FC236}">
                  <a16:creationId xmlns:a16="http://schemas.microsoft.com/office/drawing/2014/main" id="{7997994A-3EFC-4653-B5D9-345ADEF9A1E8}"/>
                </a:ext>
              </a:extLst>
            </p:cNvPr>
            <p:cNvSpPr/>
            <p:nvPr/>
          </p:nvSpPr>
          <p:spPr>
            <a:xfrm>
              <a:off x="0" y="4398010"/>
              <a:ext cx="6605059" cy="2459990"/>
            </a:xfrm>
            <a:custGeom>
              <a:avLst/>
              <a:gdLst>
                <a:gd name="connsiteX0" fmla="*/ 6399530 w 6616700"/>
                <a:gd name="connsiteY0" fmla="*/ 12700 h 2476500"/>
                <a:gd name="connsiteX1" fmla="*/ 12700 w 6616700"/>
                <a:gd name="connsiteY1" fmla="*/ 1666240 h 2476500"/>
                <a:gd name="connsiteX2" fmla="*/ 12700 w 6616700"/>
                <a:gd name="connsiteY2" fmla="*/ 2472690 h 2476500"/>
                <a:gd name="connsiteX3" fmla="*/ 1996440 w 6616700"/>
                <a:gd name="connsiteY3" fmla="*/ 2472690 h 2476500"/>
                <a:gd name="connsiteX4" fmla="*/ 6606540 w 6616700"/>
                <a:gd name="connsiteY4" fmla="*/ 1192530 h 2476500"/>
                <a:gd name="connsiteX5" fmla="*/ 6399530 w 6616700"/>
                <a:gd name="connsiteY5" fmla="*/ 12700 h 2476500"/>
                <a:gd name="connsiteX0" fmla="*/ 6386830 w 6605059"/>
                <a:gd name="connsiteY0" fmla="*/ 0 h 2459990"/>
                <a:gd name="connsiteX1" fmla="*/ 0 w 6605059"/>
                <a:gd name="connsiteY1" fmla="*/ 1653540 h 2459990"/>
                <a:gd name="connsiteX2" fmla="*/ 0 w 6605059"/>
                <a:gd name="connsiteY2" fmla="*/ 2459990 h 2459990"/>
                <a:gd name="connsiteX3" fmla="*/ 1983740 w 6605059"/>
                <a:gd name="connsiteY3" fmla="*/ 2459990 h 2459990"/>
                <a:gd name="connsiteX4" fmla="*/ 6605059 w 6605059"/>
                <a:gd name="connsiteY4" fmla="*/ 1157391 h 2459990"/>
                <a:gd name="connsiteX5" fmla="*/ 6386830 w 6605059"/>
                <a:gd name="connsiteY5" fmla="*/ 0 h 2459990"/>
                <a:gd name="connsiteX0" fmla="*/ 6386830 w 6605059"/>
                <a:gd name="connsiteY0" fmla="*/ 0 h 2459990"/>
                <a:gd name="connsiteX1" fmla="*/ 0 w 6605059"/>
                <a:gd name="connsiteY1" fmla="*/ 1653540 h 2459990"/>
                <a:gd name="connsiteX2" fmla="*/ 0 w 6605059"/>
                <a:gd name="connsiteY2" fmla="*/ 2459990 h 2459990"/>
                <a:gd name="connsiteX3" fmla="*/ 1983740 w 6605059"/>
                <a:gd name="connsiteY3" fmla="*/ 2459990 h 2459990"/>
                <a:gd name="connsiteX4" fmla="*/ 6605059 w 6605059"/>
                <a:gd name="connsiteY4" fmla="*/ 1148976 h 2459990"/>
                <a:gd name="connsiteX5" fmla="*/ 6386830 w 6605059"/>
                <a:gd name="connsiteY5" fmla="*/ 0 h 245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5059" h="2459990">
                  <a:moveTo>
                    <a:pt x="6386830" y="0"/>
                  </a:moveTo>
                  <a:cubicBezTo>
                    <a:pt x="2965450" y="420370"/>
                    <a:pt x="524510" y="1424940"/>
                    <a:pt x="0" y="1653540"/>
                  </a:cubicBezTo>
                  <a:lnTo>
                    <a:pt x="0" y="2459990"/>
                  </a:lnTo>
                  <a:lnTo>
                    <a:pt x="1983740" y="2459990"/>
                  </a:lnTo>
                  <a:cubicBezTo>
                    <a:pt x="3195320" y="2000250"/>
                    <a:pt x="4846109" y="1442346"/>
                    <a:pt x="6605059" y="1148976"/>
                  </a:cubicBezTo>
                  <a:cubicBezTo>
                    <a:pt x="6526319" y="682886"/>
                    <a:pt x="6478270" y="457200"/>
                    <a:pt x="6386830" y="0"/>
                  </a:cubicBezTo>
                  <a:close/>
                </a:path>
              </a:pathLst>
            </a:custGeom>
            <a:gradFill>
              <a:gsLst>
                <a:gs pos="100000">
                  <a:schemeClr val="bg2">
                    <a:alpha val="40000"/>
                  </a:schemeClr>
                </a:gs>
                <a:gs pos="0">
                  <a:schemeClr val="accent5">
                    <a:alpha val="5000"/>
                  </a:schemeClr>
                </a:gs>
              </a:gsLst>
              <a:lin ang="540000" scaled="0"/>
            </a:gradFill>
            <a:ln w="12700" cap="flat">
              <a:noFill/>
              <a:prstDash val="solid"/>
              <a:miter/>
            </a:ln>
          </p:spPr>
          <p:txBody>
            <a:bodyPr rtlCol="0" anchor="ctr"/>
            <a:lstStyle/>
            <a:p>
              <a:endParaRPr lang="en-US" noProof="0" dirty="0"/>
            </a:p>
          </p:txBody>
        </p:sp>
        <p:sp>
          <p:nvSpPr>
            <p:cNvPr id="27" name="Freeform: Shape 26">
              <a:extLst>
                <a:ext uri="{FF2B5EF4-FFF2-40B4-BE49-F238E27FC236}">
                  <a16:creationId xmlns:a16="http://schemas.microsoft.com/office/drawing/2014/main" id="{F2CC930F-B5EF-486A-A896-75D6B8DDAD09}"/>
                </a:ext>
              </a:extLst>
            </p:cNvPr>
            <p:cNvSpPr/>
            <p:nvPr/>
          </p:nvSpPr>
          <p:spPr>
            <a:xfrm>
              <a:off x="-12700" y="741680"/>
              <a:ext cx="6629400" cy="5981700"/>
            </a:xfrm>
            <a:custGeom>
              <a:avLst/>
              <a:gdLst>
                <a:gd name="connsiteX0" fmla="*/ 5783580 w 6629400"/>
                <a:gd name="connsiteY0" fmla="*/ 12700 h 5981700"/>
                <a:gd name="connsiteX1" fmla="*/ 12700 w 6629400"/>
                <a:gd name="connsiteY1" fmla="*/ 1029970 h 5981700"/>
                <a:gd name="connsiteX2" fmla="*/ 12700 w 6629400"/>
                <a:gd name="connsiteY2" fmla="*/ 5971540 h 5981700"/>
                <a:gd name="connsiteX3" fmla="*/ 6620510 w 6629400"/>
                <a:gd name="connsiteY3" fmla="*/ 4806950 h 5981700"/>
              </a:gdLst>
              <a:ahLst/>
              <a:cxnLst>
                <a:cxn ang="0">
                  <a:pos x="connsiteX0" y="connsiteY0"/>
                </a:cxn>
                <a:cxn ang="0">
                  <a:pos x="connsiteX1" y="connsiteY1"/>
                </a:cxn>
                <a:cxn ang="0">
                  <a:pos x="connsiteX2" y="connsiteY2"/>
                </a:cxn>
                <a:cxn ang="0">
                  <a:pos x="connsiteX3" y="connsiteY3"/>
                </a:cxn>
              </a:cxnLst>
              <a:rect l="l" t="t" r="r" b="b"/>
              <a:pathLst>
                <a:path w="6629400" h="5981700">
                  <a:moveTo>
                    <a:pt x="5783580" y="12700"/>
                  </a:moveTo>
                  <a:lnTo>
                    <a:pt x="12700" y="1029970"/>
                  </a:lnTo>
                  <a:lnTo>
                    <a:pt x="12700" y="5971540"/>
                  </a:lnTo>
                  <a:lnTo>
                    <a:pt x="6620510" y="4806950"/>
                  </a:lnTo>
                  <a:close/>
                </a:path>
              </a:pathLst>
            </a:custGeom>
            <a:gradFill flip="none" rotWithShape="1">
              <a:gsLst>
                <a:gs pos="0">
                  <a:schemeClr val="bg2"/>
                </a:gs>
                <a:gs pos="100000">
                  <a:schemeClr val="accent5"/>
                </a:gs>
              </a:gsLst>
              <a:lin ang="2700000" scaled="0"/>
              <a:tileRect/>
            </a:gradFill>
            <a:ln w="12700"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791B94BC-A2EC-4D50-B423-764E53B13BE7}"/>
                </a:ext>
              </a:extLst>
            </p:cNvPr>
            <p:cNvSpPr/>
            <p:nvPr/>
          </p:nvSpPr>
          <p:spPr>
            <a:xfrm>
              <a:off x="7533640" y="-12700"/>
              <a:ext cx="1676400" cy="1549400"/>
            </a:xfrm>
            <a:custGeom>
              <a:avLst/>
              <a:gdLst>
                <a:gd name="connsiteX0" fmla="*/ 1123950 w 1676400"/>
                <a:gd name="connsiteY0" fmla="*/ 12700 h 1549400"/>
                <a:gd name="connsiteX1" fmla="*/ 12700 w 1676400"/>
                <a:gd name="connsiteY1" fmla="*/ 1268730 h 1549400"/>
                <a:gd name="connsiteX2" fmla="*/ 320040 w 1676400"/>
                <a:gd name="connsiteY2" fmla="*/ 1541780 h 1549400"/>
                <a:gd name="connsiteX3" fmla="*/ 1672590 w 1676400"/>
                <a:gd name="connsiteY3" fmla="*/ 12700 h 1549400"/>
              </a:gdLst>
              <a:ahLst/>
              <a:cxnLst>
                <a:cxn ang="0">
                  <a:pos x="connsiteX0" y="connsiteY0"/>
                </a:cxn>
                <a:cxn ang="0">
                  <a:pos x="connsiteX1" y="connsiteY1"/>
                </a:cxn>
                <a:cxn ang="0">
                  <a:pos x="connsiteX2" y="connsiteY2"/>
                </a:cxn>
                <a:cxn ang="0">
                  <a:pos x="connsiteX3" y="connsiteY3"/>
                </a:cxn>
              </a:cxnLst>
              <a:rect l="l" t="t" r="r" b="b"/>
              <a:pathLst>
                <a:path w="1676400" h="1549400">
                  <a:moveTo>
                    <a:pt x="1123950" y="12700"/>
                  </a:moveTo>
                  <a:lnTo>
                    <a:pt x="12700" y="1268730"/>
                  </a:lnTo>
                  <a:lnTo>
                    <a:pt x="320040" y="1541780"/>
                  </a:lnTo>
                  <a:lnTo>
                    <a:pt x="1672590" y="12700"/>
                  </a:lnTo>
                  <a:close/>
                </a:path>
              </a:pathLst>
            </a:custGeom>
            <a:blipFill>
              <a:blip r:embed="rId2"/>
              <a:srcRect/>
              <a:stretch>
                <a:fillRect l="8684" t="-98206" r="-65455" b="7644"/>
              </a:stretch>
            </a:blipFill>
            <a:ln w="12700" cap="flat">
              <a:noFill/>
              <a:prstDash val="solid"/>
              <a:miter/>
            </a:ln>
          </p:spPr>
          <p:txBody>
            <a:bodyPr rtlCol="0" anchor="ctr"/>
            <a:lstStyle/>
            <a:p>
              <a:endParaRPr lang="en-US" noProof="0" dirty="0"/>
            </a:p>
          </p:txBody>
        </p:sp>
        <p:sp>
          <p:nvSpPr>
            <p:cNvPr id="29" name="Freeform: Shape 28">
              <a:extLst>
                <a:ext uri="{FF2B5EF4-FFF2-40B4-BE49-F238E27FC236}">
                  <a16:creationId xmlns:a16="http://schemas.microsoft.com/office/drawing/2014/main" id="{5D578B85-2A30-4840-8B68-DDDE2A2DF6B6}"/>
                </a:ext>
              </a:extLst>
            </p:cNvPr>
            <p:cNvSpPr/>
            <p:nvPr/>
          </p:nvSpPr>
          <p:spPr>
            <a:xfrm>
              <a:off x="-12700" y="431800"/>
              <a:ext cx="2921000" cy="1041400"/>
            </a:xfrm>
            <a:custGeom>
              <a:avLst/>
              <a:gdLst>
                <a:gd name="connsiteX0" fmla="*/ 12700 w 2921000"/>
                <a:gd name="connsiteY0" fmla="*/ 1031240 h 1041400"/>
                <a:gd name="connsiteX1" fmla="*/ 2912110 w 2921000"/>
                <a:gd name="connsiteY1" fmla="*/ 415290 h 1041400"/>
                <a:gd name="connsiteX2" fmla="*/ 2827020 w 2921000"/>
                <a:gd name="connsiteY2" fmla="*/ 12700 h 1041400"/>
                <a:gd name="connsiteX3" fmla="*/ 12700 w 2921000"/>
                <a:gd name="connsiteY3" fmla="*/ 610870 h 1041400"/>
              </a:gdLst>
              <a:ahLst/>
              <a:cxnLst>
                <a:cxn ang="0">
                  <a:pos x="connsiteX0" y="connsiteY0"/>
                </a:cxn>
                <a:cxn ang="0">
                  <a:pos x="connsiteX1" y="connsiteY1"/>
                </a:cxn>
                <a:cxn ang="0">
                  <a:pos x="connsiteX2" y="connsiteY2"/>
                </a:cxn>
                <a:cxn ang="0">
                  <a:pos x="connsiteX3" y="connsiteY3"/>
                </a:cxn>
              </a:cxnLst>
              <a:rect l="l" t="t" r="r" b="b"/>
              <a:pathLst>
                <a:path w="2921000" h="1041400">
                  <a:moveTo>
                    <a:pt x="12700" y="1031240"/>
                  </a:moveTo>
                  <a:lnTo>
                    <a:pt x="2912110" y="415290"/>
                  </a:lnTo>
                  <a:lnTo>
                    <a:pt x="2827020" y="12700"/>
                  </a:lnTo>
                  <a:lnTo>
                    <a:pt x="12700" y="610870"/>
                  </a:lnTo>
                  <a:close/>
                </a:path>
              </a:pathLst>
            </a:custGeom>
            <a:blipFill>
              <a:blip r:embed="rId3"/>
              <a:srcRect/>
              <a:stretch>
                <a:fillRect l="-32063" t="15838" r="1073" b="-15838"/>
              </a:stretch>
            </a:blipFill>
            <a:ln w="12700"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9E87D68E-7B06-4D4A-BAE3-650770DBFBE6}"/>
                </a:ext>
              </a:extLst>
            </p:cNvPr>
            <p:cNvSpPr/>
            <p:nvPr/>
          </p:nvSpPr>
          <p:spPr>
            <a:xfrm>
              <a:off x="5916930" y="5568950"/>
              <a:ext cx="1358900" cy="1295400"/>
            </a:xfrm>
            <a:custGeom>
              <a:avLst/>
              <a:gdLst>
                <a:gd name="connsiteX0" fmla="*/ 12700 w 1358900"/>
                <a:gd name="connsiteY0" fmla="*/ 1289050 h 1295400"/>
                <a:gd name="connsiteX1" fmla="*/ 538480 w 1358900"/>
                <a:gd name="connsiteY1" fmla="*/ 1289050 h 1295400"/>
                <a:gd name="connsiteX2" fmla="*/ 1350010 w 1358900"/>
                <a:gd name="connsiteY2" fmla="*/ 269240 h 1295400"/>
                <a:gd name="connsiteX3" fmla="*/ 1028700 w 1358900"/>
                <a:gd name="connsiteY3" fmla="*/ 12700 h 1295400"/>
              </a:gdLst>
              <a:ahLst/>
              <a:cxnLst>
                <a:cxn ang="0">
                  <a:pos x="connsiteX0" y="connsiteY0"/>
                </a:cxn>
                <a:cxn ang="0">
                  <a:pos x="connsiteX1" y="connsiteY1"/>
                </a:cxn>
                <a:cxn ang="0">
                  <a:pos x="connsiteX2" y="connsiteY2"/>
                </a:cxn>
                <a:cxn ang="0">
                  <a:pos x="connsiteX3" y="connsiteY3"/>
                </a:cxn>
              </a:cxnLst>
              <a:rect l="l" t="t" r="r" b="b"/>
              <a:pathLst>
                <a:path w="1358900" h="1295400">
                  <a:moveTo>
                    <a:pt x="12700" y="1289050"/>
                  </a:moveTo>
                  <a:lnTo>
                    <a:pt x="538480" y="1289050"/>
                  </a:lnTo>
                  <a:lnTo>
                    <a:pt x="1350010" y="269240"/>
                  </a:lnTo>
                  <a:lnTo>
                    <a:pt x="1028700" y="12700"/>
                  </a:lnTo>
                  <a:close/>
                </a:path>
              </a:pathLst>
            </a:custGeom>
            <a:blipFill>
              <a:blip r:embed="rId4"/>
              <a:srcRect/>
              <a:stretch>
                <a:fillRect l="-121206" t="11183" r="13010" b="-182361"/>
              </a:stretch>
            </a:blipFill>
            <a:ln w="12700" cap="flat">
              <a:noFill/>
              <a:prstDash val="solid"/>
              <a:miter/>
            </a:ln>
          </p:spPr>
          <p:txBody>
            <a:bodyPr rtlCol="0" anchor="ctr"/>
            <a:lstStyle/>
            <a:p>
              <a:endParaRPr lang="en-US" noProof="0" dirty="0"/>
            </a:p>
          </p:txBody>
        </p:sp>
        <p:sp>
          <p:nvSpPr>
            <p:cNvPr id="31" name="Freeform: Shape 30">
              <a:extLst>
                <a:ext uri="{FF2B5EF4-FFF2-40B4-BE49-F238E27FC236}">
                  <a16:creationId xmlns:a16="http://schemas.microsoft.com/office/drawing/2014/main" id="{70744E0D-4320-4203-ABA0-DC9D0B329E16}"/>
                </a:ext>
              </a:extLst>
            </p:cNvPr>
            <p:cNvSpPr/>
            <p:nvPr/>
          </p:nvSpPr>
          <p:spPr>
            <a:xfrm>
              <a:off x="7754620" y="4657090"/>
              <a:ext cx="4445000" cy="1765300"/>
            </a:xfrm>
            <a:custGeom>
              <a:avLst/>
              <a:gdLst>
                <a:gd name="connsiteX0" fmla="*/ 187961 w 4445000"/>
                <a:gd name="connsiteY0" fmla="*/ 12700 h 1765300"/>
                <a:gd name="connsiteX1" fmla="*/ 12700 w 4445000"/>
                <a:gd name="connsiteY1" fmla="*/ 859790 h 1765300"/>
                <a:gd name="connsiteX2" fmla="*/ 4434840 w 4445000"/>
                <a:gd name="connsiteY2" fmla="*/ 1753870 h 1765300"/>
                <a:gd name="connsiteX3" fmla="*/ 4434840 w 4445000"/>
                <a:gd name="connsiteY3" fmla="*/ 871220 h 1765300"/>
              </a:gdLst>
              <a:ahLst/>
              <a:cxnLst>
                <a:cxn ang="0">
                  <a:pos x="connsiteX0" y="connsiteY0"/>
                </a:cxn>
                <a:cxn ang="0">
                  <a:pos x="connsiteX1" y="connsiteY1"/>
                </a:cxn>
                <a:cxn ang="0">
                  <a:pos x="connsiteX2" y="connsiteY2"/>
                </a:cxn>
                <a:cxn ang="0">
                  <a:pos x="connsiteX3" y="connsiteY3"/>
                </a:cxn>
              </a:cxnLst>
              <a:rect l="l" t="t" r="r" b="b"/>
              <a:pathLst>
                <a:path w="4445000" h="1765300">
                  <a:moveTo>
                    <a:pt x="187961" y="12700"/>
                  </a:moveTo>
                  <a:lnTo>
                    <a:pt x="12700" y="859790"/>
                  </a:lnTo>
                  <a:lnTo>
                    <a:pt x="4434840" y="1753870"/>
                  </a:lnTo>
                  <a:lnTo>
                    <a:pt x="4434840" y="871220"/>
                  </a:lnTo>
                  <a:close/>
                </a:path>
              </a:pathLst>
            </a:custGeom>
            <a:gradFill>
              <a:gsLst>
                <a:gs pos="100000">
                  <a:schemeClr val="tx1"/>
                </a:gs>
                <a:gs pos="0">
                  <a:schemeClr val="tx2"/>
                </a:gs>
              </a:gsLst>
              <a:lin ang="900000" scaled="0"/>
            </a:gradFill>
            <a:ln w="12700" cap="flat">
              <a:noFill/>
              <a:prstDash val="solid"/>
              <a:miter/>
            </a:ln>
          </p:spPr>
          <p:txBody>
            <a:bodyPr rtlCol="0" anchor="ctr"/>
            <a:lstStyle/>
            <a:p>
              <a:endParaRPr lang="en-US" noProof="0" dirty="0"/>
            </a:p>
          </p:txBody>
        </p:sp>
        <p:sp>
          <p:nvSpPr>
            <p:cNvPr id="32" name="Freeform: Shape 31">
              <a:extLst>
                <a:ext uri="{FF2B5EF4-FFF2-40B4-BE49-F238E27FC236}">
                  <a16:creationId xmlns:a16="http://schemas.microsoft.com/office/drawing/2014/main" id="{388CFBA9-D870-41CC-A059-97970304A115}"/>
                </a:ext>
              </a:extLst>
            </p:cNvPr>
            <p:cNvSpPr/>
            <p:nvPr/>
          </p:nvSpPr>
          <p:spPr>
            <a:xfrm>
              <a:off x="6718300" y="1951990"/>
              <a:ext cx="5473700" cy="3289300"/>
            </a:xfrm>
            <a:custGeom>
              <a:avLst/>
              <a:gdLst>
                <a:gd name="connsiteX0" fmla="*/ 5471160 w 5473700"/>
                <a:gd name="connsiteY0" fmla="*/ 1239520 h 3289300"/>
                <a:gd name="connsiteX1" fmla="*/ 513080 w 5473700"/>
                <a:gd name="connsiteY1" fmla="*/ 12700 h 3289300"/>
                <a:gd name="connsiteX2" fmla="*/ 12700 w 5473700"/>
                <a:gd name="connsiteY2" fmla="*/ 1934210 h 3289300"/>
                <a:gd name="connsiteX3" fmla="*/ 5471160 w 5473700"/>
                <a:gd name="connsiteY3" fmla="*/ 3285490 h 3289300"/>
              </a:gdLst>
              <a:ahLst/>
              <a:cxnLst>
                <a:cxn ang="0">
                  <a:pos x="connsiteX0" y="connsiteY0"/>
                </a:cxn>
                <a:cxn ang="0">
                  <a:pos x="connsiteX1" y="connsiteY1"/>
                </a:cxn>
                <a:cxn ang="0">
                  <a:pos x="connsiteX2" y="connsiteY2"/>
                </a:cxn>
                <a:cxn ang="0">
                  <a:pos x="connsiteX3" y="connsiteY3"/>
                </a:cxn>
              </a:cxnLst>
              <a:rect l="l" t="t" r="r" b="b"/>
              <a:pathLst>
                <a:path w="5473700" h="3289300">
                  <a:moveTo>
                    <a:pt x="5471160" y="1239520"/>
                  </a:moveTo>
                  <a:lnTo>
                    <a:pt x="513080" y="12700"/>
                  </a:lnTo>
                  <a:lnTo>
                    <a:pt x="12700" y="1934210"/>
                  </a:lnTo>
                  <a:lnTo>
                    <a:pt x="5471160" y="3285490"/>
                  </a:lnTo>
                  <a:close/>
                </a:path>
              </a:pathLst>
            </a:custGeom>
            <a:gradFill>
              <a:gsLst>
                <a:gs pos="100000">
                  <a:schemeClr val="accent2"/>
                </a:gs>
                <a:gs pos="0">
                  <a:schemeClr val="accent1"/>
                </a:gs>
              </a:gsLst>
              <a:lin ang="10440000" scaled="0"/>
            </a:gradFill>
            <a:ln w="12700" cap="flat">
              <a:noFill/>
              <a:prstDash val="solid"/>
              <a:miter/>
            </a:ln>
          </p:spPr>
          <p:txBody>
            <a:bodyPr rtlCol="0" anchor="ctr"/>
            <a:lstStyle/>
            <a:p>
              <a:endParaRPr lang="en-US" noProof="0" dirty="0"/>
            </a:p>
          </p:txBody>
        </p:sp>
        <p:sp>
          <p:nvSpPr>
            <p:cNvPr id="33" name="Freeform: Shape 32">
              <a:extLst>
                <a:ext uri="{FF2B5EF4-FFF2-40B4-BE49-F238E27FC236}">
                  <a16:creationId xmlns:a16="http://schemas.microsoft.com/office/drawing/2014/main" id="{6A242F88-3014-41DD-BA5C-BEE53C5FBC5C}"/>
                </a:ext>
              </a:extLst>
            </p:cNvPr>
            <p:cNvSpPr/>
            <p:nvPr/>
          </p:nvSpPr>
          <p:spPr>
            <a:xfrm>
              <a:off x="-12700" y="1065530"/>
              <a:ext cx="6286500" cy="5397500"/>
            </a:xfrm>
            <a:custGeom>
              <a:avLst/>
              <a:gdLst>
                <a:gd name="connsiteX0" fmla="*/ 12700 w 6286500"/>
                <a:gd name="connsiteY0" fmla="*/ 1008380 h 5397500"/>
                <a:gd name="connsiteX1" fmla="*/ 12700 w 6286500"/>
                <a:gd name="connsiteY1" fmla="*/ 1046480 h 5397500"/>
                <a:gd name="connsiteX2" fmla="*/ 5509260 w 6286500"/>
                <a:gd name="connsiteY2" fmla="*/ 57150 h 5397500"/>
                <a:gd name="connsiteX3" fmla="*/ 6238240 w 6286500"/>
                <a:gd name="connsiteY3" fmla="*/ 4236720 h 5397500"/>
                <a:gd name="connsiteX4" fmla="*/ 12700 w 6286500"/>
                <a:gd name="connsiteY4" fmla="*/ 5356860 h 5397500"/>
                <a:gd name="connsiteX5" fmla="*/ 12700 w 6286500"/>
                <a:gd name="connsiteY5" fmla="*/ 5394960 h 5397500"/>
                <a:gd name="connsiteX6" fmla="*/ 6263640 w 6286500"/>
                <a:gd name="connsiteY6" fmla="*/ 4271010 h 5397500"/>
                <a:gd name="connsiteX7" fmla="*/ 6282690 w 6286500"/>
                <a:gd name="connsiteY7" fmla="*/ 4267200 h 5397500"/>
                <a:gd name="connsiteX8" fmla="*/ 5541010 w 6286500"/>
                <a:gd name="connsiteY8" fmla="*/ 12700 h 539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6500" h="5397500">
                  <a:moveTo>
                    <a:pt x="12700" y="1008380"/>
                  </a:moveTo>
                  <a:lnTo>
                    <a:pt x="12700" y="1046480"/>
                  </a:lnTo>
                  <a:lnTo>
                    <a:pt x="5509260" y="57150"/>
                  </a:lnTo>
                  <a:lnTo>
                    <a:pt x="6238240" y="4236720"/>
                  </a:lnTo>
                  <a:lnTo>
                    <a:pt x="12700" y="5356860"/>
                  </a:lnTo>
                  <a:lnTo>
                    <a:pt x="12700" y="5394960"/>
                  </a:lnTo>
                  <a:lnTo>
                    <a:pt x="6263640" y="4271010"/>
                  </a:lnTo>
                  <a:lnTo>
                    <a:pt x="6282690" y="4267200"/>
                  </a:lnTo>
                  <a:lnTo>
                    <a:pt x="5541010" y="12700"/>
                  </a:lnTo>
                  <a:close/>
                </a:path>
              </a:pathLst>
            </a:custGeom>
            <a:solidFill>
              <a:schemeClr val="bg1"/>
            </a:solidFill>
            <a:ln w="12700" cap="flat">
              <a:noFill/>
              <a:prstDash val="solid"/>
              <a:miter/>
            </a:ln>
          </p:spPr>
          <p:txBody>
            <a:bodyPr rtlCol="0" anchor="ctr"/>
            <a:lstStyle/>
            <a:p>
              <a:endParaRPr lang="en-US" noProof="0" dirty="0"/>
            </a:p>
          </p:txBody>
        </p:sp>
        <p:sp>
          <p:nvSpPr>
            <p:cNvPr id="35" name="Freeform: Shape 34">
              <a:extLst>
                <a:ext uri="{FF2B5EF4-FFF2-40B4-BE49-F238E27FC236}">
                  <a16:creationId xmlns:a16="http://schemas.microsoft.com/office/drawing/2014/main" id="{0253D3E1-4DA1-48D6-AC1F-7C97914E3B63}"/>
                </a:ext>
              </a:extLst>
            </p:cNvPr>
            <p:cNvSpPr/>
            <p:nvPr/>
          </p:nvSpPr>
          <p:spPr>
            <a:xfrm>
              <a:off x="9467850" y="-12700"/>
              <a:ext cx="1727200" cy="1714500"/>
            </a:xfrm>
            <a:custGeom>
              <a:avLst/>
              <a:gdLst>
                <a:gd name="connsiteX0" fmla="*/ 1355090 w 1727200"/>
                <a:gd name="connsiteY0" fmla="*/ 1706880 h 1714500"/>
                <a:gd name="connsiteX1" fmla="*/ 1719580 w 1727200"/>
                <a:gd name="connsiteY1" fmla="*/ 12700 h 1714500"/>
                <a:gd name="connsiteX2" fmla="*/ 314960 w 1727200"/>
                <a:gd name="connsiteY2" fmla="*/ 12700 h 1714500"/>
                <a:gd name="connsiteX3" fmla="*/ 12700 w 1727200"/>
                <a:gd name="connsiteY3" fmla="*/ 1413510 h 1714500"/>
              </a:gdLst>
              <a:ahLst/>
              <a:cxnLst>
                <a:cxn ang="0">
                  <a:pos x="connsiteX0" y="connsiteY0"/>
                </a:cxn>
                <a:cxn ang="0">
                  <a:pos x="connsiteX1" y="connsiteY1"/>
                </a:cxn>
                <a:cxn ang="0">
                  <a:pos x="connsiteX2" y="connsiteY2"/>
                </a:cxn>
                <a:cxn ang="0">
                  <a:pos x="connsiteX3" y="connsiteY3"/>
                </a:cxn>
              </a:cxnLst>
              <a:rect l="l" t="t" r="r" b="b"/>
              <a:pathLst>
                <a:path w="1727200" h="1714500">
                  <a:moveTo>
                    <a:pt x="1355090" y="1706880"/>
                  </a:moveTo>
                  <a:lnTo>
                    <a:pt x="1719580" y="12700"/>
                  </a:lnTo>
                  <a:lnTo>
                    <a:pt x="314960" y="12700"/>
                  </a:lnTo>
                  <a:lnTo>
                    <a:pt x="12700" y="1413510"/>
                  </a:lnTo>
                  <a:close/>
                </a:path>
              </a:pathLst>
            </a:custGeom>
            <a:gradFill>
              <a:gsLst>
                <a:gs pos="100000">
                  <a:schemeClr val="accent3"/>
                </a:gs>
                <a:gs pos="0">
                  <a:schemeClr val="accent6"/>
                </a:gs>
              </a:gsLst>
              <a:lin ang="5940000" scaled="0"/>
            </a:gradFill>
            <a:ln w="12700" cap="flat">
              <a:noFill/>
              <a:prstDash val="solid"/>
              <a:miter/>
            </a:ln>
          </p:spPr>
          <p:txBody>
            <a:bodyPr rtlCol="0" anchor="ctr"/>
            <a:lstStyle/>
            <a:p>
              <a:endParaRPr lang="en-US" noProof="0" dirty="0"/>
            </a:p>
          </p:txBody>
        </p:sp>
      </p:grpSp>
      <p:sp>
        <p:nvSpPr>
          <p:cNvPr id="2" name="Title 1">
            <a:extLst>
              <a:ext uri="{FF2B5EF4-FFF2-40B4-BE49-F238E27FC236}">
                <a16:creationId xmlns:a16="http://schemas.microsoft.com/office/drawing/2014/main" id="{4B92DD61-4420-4806-AA96-2BCD8FCA8CA4}"/>
              </a:ext>
            </a:extLst>
          </p:cNvPr>
          <p:cNvSpPr>
            <a:spLocks noGrp="1"/>
          </p:cNvSpPr>
          <p:nvPr>
            <p:ph type="ctrTitle" hasCustomPrompt="1"/>
          </p:nvPr>
        </p:nvSpPr>
        <p:spPr>
          <a:xfrm rot="21020577">
            <a:off x="630442" y="2818995"/>
            <a:ext cx="4851352" cy="1827069"/>
          </a:xfrm>
        </p:spPr>
        <p:txBody>
          <a:bodyPr anchor="ctr" anchorCtr="0">
            <a:normAutofit/>
          </a:bodyPr>
          <a:lstStyle>
            <a:lvl1pPr algn="l">
              <a:defRPr sz="5500">
                <a:solidFill>
                  <a:schemeClr val="bg1"/>
                </a:solidFill>
              </a:defRPr>
            </a:lvl1pPr>
          </a:lstStyle>
          <a:p>
            <a:r>
              <a:rPr lang="en-US" noProof="0"/>
              <a:t>Presentation</a:t>
            </a:r>
            <a:br>
              <a:rPr lang="en-US" noProof="0"/>
            </a:br>
            <a:r>
              <a:rPr lang="en-US" noProof="0"/>
              <a:t>Title</a:t>
            </a:r>
          </a:p>
        </p:txBody>
      </p:sp>
      <p:sp>
        <p:nvSpPr>
          <p:cNvPr id="23" name="Subtitle 2">
            <a:extLst>
              <a:ext uri="{FF2B5EF4-FFF2-40B4-BE49-F238E27FC236}">
                <a16:creationId xmlns:a16="http://schemas.microsoft.com/office/drawing/2014/main" id="{EEDE58A0-A534-4BA6-A842-9291BD21B3B3}"/>
              </a:ext>
            </a:extLst>
          </p:cNvPr>
          <p:cNvSpPr>
            <a:spLocks noGrp="1"/>
          </p:cNvSpPr>
          <p:nvPr>
            <p:ph type="subTitle" idx="1" hasCustomPrompt="1"/>
          </p:nvPr>
        </p:nvSpPr>
        <p:spPr>
          <a:xfrm rot="853085">
            <a:off x="7075878" y="2826510"/>
            <a:ext cx="4975641" cy="1655762"/>
          </a:xfrm>
        </p:spPr>
        <p:txBody>
          <a:bodyPr anchor="ctr">
            <a:normAutofit/>
          </a:bodyPr>
          <a:lstStyle>
            <a:lvl1pPr marL="0" indent="0" algn="l">
              <a:buFont typeface="Arial" panose="020B0604020202020204" pitchFamily="34" charset="0"/>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9208182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1" name="Graphic 9">
            <a:extLst>
              <a:ext uri="{FF2B5EF4-FFF2-40B4-BE49-F238E27FC236}">
                <a16:creationId xmlns:a16="http://schemas.microsoft.com/office/drawing/2014/main" id="{DBE053F1-F4AB-44C9-AD59-A25E78B48A3F}"/>
              </a:ext>
            </a:extLst>
          </p:cNvPr>
          <p:cNvGrpSpPr/>
          <p:nvPr/>
        </p:nvGrpSpPr>
        <p:grpSpPr>
          <a:xfrm>
            <a:off x="1980240" y="520107"/>
            <a:ext cx="10219389" cy="6350602"/>
            <a:chOff x="1980240" y="520107"/>
            <a:chExt cx="10219389" cy="6350602"/>
          </a:xfrm>
        </p:grpSpPr>
        <p:sp>
          <p:nvSpPr>
            <p:cNvPr id="12" name="Freeform: Shape 11">
              <a:extLst>
                <a:ext uri="{FF2B5EF4-FFF2-40B4-BE49-F238E27FC236}">
                  <a16:creationId xmlns:a16="http://schemas.microsoft.com/office/drawing/2014/main" id="{FACD9D55-0502-4018-AF6A-4F0A0F0E07E9}"/>
                </a:ext>
              </a:extLst>
            </p:cNvPr>
            <p:cNvSpPr/>
            <p:nvPr/>
          </p:nvSpPr>
          <p:spPr>
            <a:xfrm>
              <a:off x="1980240" y="2877450"/>
              <a:ext cx="3086393" cy="3988178"/>
            </a:xfrm>
            <a:custGeom>
              <a:avLst/>
              <a:gdLst>
                <a:gd name="connsiteX0" fmla="*/ 12693 w 3086392"/>
                <a:gd name="connsiteY0" fmla="*/ 614730 h 3988178"/>
                <a:gd name="connsiteX1" fmla="*/ 1910253 w 3086392"/>
                <a:gd name="connsiteY1" fmla="*/ 3983090 h 3988178"/>
                <a:gd name="connsiteX2" fmla="*/ 3082574 w 3086392"/>
                <a:gd name="connsiteY2" fmla="*/ 3983090 h 3988178"/>
                <a:gd name="connsiteX3" fmla="*/ 2258266 w 3086392"/>
                <a:gd name="connsiteY3" fmla="*/ 12693 h 3988178"/>
                <a:gd name="connsiteX4" fmla="*/ 12693 w 3086392"/>
                <a:gd name="connsiteY4" fmla="*/ 614730 h 3988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392" h="3988178">
                  <a:moveTo>
                    <a:pt x="12693" y="614730"/>
                  </a:moveTo>
                  <a:cubicBezTo>
                    <a:pt x="12693" y="614730"/>
                    <a:pt x="1595263" y="2043616"/>
                    <a:pt x="1910253" y="3983090"/>
                  </a:cubicBezTo>
                  <a:lnTo>
                    <a:pt x="3082574" y="3983090"/>
                  </a:lnTo>
                  <a:lnTo>
                    <a:pt x="2258266" y="12693"/>
                  </a:lnTo>
                  <a:lnTo>
                    <a:pt x="12693" y="614730"/>
                  </a:lnTo>
                  <a:close/>
                </a:path>
              </a:pathLst>
            </a:custGeom>
            <a:gradFill>
              <a:gsLst>
                <a:gs pos="3000">
                  <a:schemeClr val="bg1"/>
                </a:gs>
                <a:gs pos="100000">
                  <a:schemeClr val="accent5">
                    <a:alpha val="50000"/>
                  </a:schemeClr>
                </a:gs>
              </a:gsLst>
              <a:lin ang="4278000" scaled="0"/>
            </a:gradFill>
            <a:ln w="12692" cap="flat">
              <a:noFill/>
              <a:prstDash val="solid"/>
              <a:miter/>
            </a:ln>
          </p:spPr>
          <p:txBody>
            <a:bodyPr rtlCol="0" anchor="ctr"/>
            <a:lstStyle/>
            <a:p>
              <a:endParaRPr lang="en-US" noProof="0" dirty="0"/>
            </a:p>
          </p:txBody>
        </p:sp>
        <p:sp>
          <p:nvSpPr>
            <p:cNvPr id="13" name="Freeform: Shape 12">
              <a:extLst>
                <a:ext uri="{FF2B5EF4-FFF2-40B4-BE49-F238E27FC236}">
                  <a16:creationId xmlns:a16="http://schemas.microsoft.com/office/drawing/2014/main" id="{CF529C4B-24D5-4FF8-BD78-3A27C68248CA}"/>
                </a:ext>
              </a:extLst>
            </p:cNvPr>
            <p:cNvSpPr/>
            <p:nvPr/>
          </p:nvSpPr>
          <p:spPr>
            <a:xfrm>
              <a:off x="2962043" y="520107"/>
              <a:ext cx="9233775" cy="6350602"/>
            </a:xfrm>
            <a:custGeom>
              <a:avLst/>
              <a:gdLst>
                <a:gd name="connsiteX0" fmla="*/ 9229957 w 9233775"/>
                <a:gd name="connsiteY0" fmla="*/ 12693 h 6350602"/>
                <a:gd name="connsiteX1" fmla="*/ 12693 w 9233775"/>
                <a:gd name="connsiteY1" fmla="*/ 2225243 h 6350602"/>
                <a:gd name="connsiteX2" fmla="*/ 999577 w 9233775"/>
                <a:gd name="connsiteY2" fmla="*/ 6340434 h 6350602"/>
                <a:gd name="connsiteX3" fmla="*/ 9229957 w 9233775"/>
                <a:gd name="connsiteY3" fmla="*/ 6340434 h 6350602"/>
              </a:gdLst>
              <a:ahLst/>
              <a:cxnLst>
                <a:cxn ang="0">
                  <a:pos x="connsiteX0" y="connsiteY0"/>
                </a:cxn>
                <a:cxn ang="0">
                  <a:pos x="connsiteX1" y="connsiteY1"/>
                </a:cxn>
                <a:cxn ang="0">
                  <a:pos x="connsiteX2" y="connsiteY2"/>
                </a:cxn>
                <a:cxn ang="0">
                  <a:pos x="connsiteX3" y="connsiteY3"/>
                </a:cxn>
              </a:cxnLst>
              <a:rect l="l" t="t" r="r" b="b"/>
              <a:pathLst>
                <a:path w="9233775" h="6350602">
                  <a:moveTo>
                    <a:pt x="9229957" y="12693"/>
                  </a:moveTo>
                  <a:lnTo>
                    <a:pt x="12693" y="2225243"/>
                  </a:lnTo>
                  <a:lnTo>
                    <a:pt x="999577" y="6340434"/>
                  </a:lnTo>
                  <a:lnTo>
                    <a:pt x="9229957" y="6340434"/>
                  </a:lnTo>
                  <a:close/>
                </a:path>
              </a:pathLst>
            </a:custGeom>
            <a:gradFill>
              <a:gsLst>
                <a:gs pos="3000">
                  <a:schemeClr val="accent5"/>
                </a:gs>
                <a:gs pos="100000">
                  <a:schemeClr val="bg2"/>
                </a:gs>
              </a:gsLst>
              <a:lin ang="810000" scaled="0"/>
            </a:gradFill>
            <a:ln w="12692" cap="flat">
              <a:noFill/>
              <a:prstDash val="solid"/>
              <a:miter/>
            </a:ln>
          </p:spPr>
          <p:txBody>
            <a:bodyPr rtlCol="0" anchor="ctr"/>
            <a:lstStyle/>
            <a:p>
              <a:endParaRPr lang="en-US" noProof="0" dirty="0"/>
            </a:p>
          </p:txBody>
        </p:sp>
        <p:sp>
          <p:nvSpPr>
            <p:cNvPr id="14" name="Freeform: Shape 13">
              <a:extLst>
                <a:ext uri="{FF2B5EF4-FFF2-40B4-BE49-F238E27FC236}">
                  <a16:creationId xmlns:a16="http://schemas.microsoft.com/office/drawing/2014/main" id="{543A97B8-65D7-47BC-AF76-3D5AA4527481}"/>
                </a:ext>
              </a:extLst>
            </p:cNvPr>
            <p:cNvSpPr/>
            <p:nvPr/>
          </p:nvSpPr>
          <p:spPr>
            <a:xfrm>
              <a:off x="3270682" y="752539"/>
              <a:ext cx="8928947" cy="6109280"/>
            </a:xfrm>
            <a:custGeom>
              <a:avLst/>
              <a:gdLst>
                <a:gd name="connsiteX0" fmla="*/ 43176 w 8928946"/>
                <a:gd name="connsiteY0" fmla="*/ 2217623 h 6109279"/>
                <a:gd name="connsiteX1" fmla="*/ 8913698 w 8928946"/>
                <a:gd name="connsiteY1" fmla="*/ 40636 h 6109279"/>
                <a:gd name="connsiteX2" fmla="*/ 8921318 w 8928946"/>
                <a:gd name="connsiteY2" fmla="*/ 71119 h 6109279"/>
                <a:gd name="connsiteX3" fmla="*/ 8921318 w 8928946"/>
                <a:gd name="connsiteY3" fmla="*/ 12693 h 6109279"/>
                <a:gd name="connsiteX4" fmla="*/ 25395 w 8928946"/>
                <a:gd name="connsiteY4" fmla="*/ 2196031 h 6109279"/>
                <a:gd name="connsiteX5" fmla="*/ 12693 w 8928946"/>
                <a:gd name="connsiteY5" fmla="*/ 2198571 h 6109279"/>
                <a:gd name="connsiteX6" fmla="*/ 958933 w 8928946"/>
                <a:gd name="connsiteY6" fmla="*/ 6108002 h 6109279"/>
                <a:gd name="connsiteX7" fmla="*/ 985606 w 8928946"/>
                <a:gd name="connsiteY7" fmla="*/ 6108002 h 610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8946" h="6109279">
                  <a:moveTo>
                    <a:pt x="43176" y="2217623"/>
                  </a:moveTo>
                  <a:lnTo>
                    <a:pt x="8913698" y="40636"/>
                  </a:lnTo>
                  <a:lnTo>
                    <a:pt x="8921318" y="71119"/>
                  </a:lnTo>
                  <a:lnTo>
                    <a:pt x="8921318" y="12693"/>
                  </a:lnTo>
                  <a:lnTo>
                    <a:pt x="25395" y="2196031"/>
                  </a:lnTo>
                  <a:lnTo>
                    <a:pt x="12693" y="2198571"/>
                  </a:lnTo>
                  <a:lnTo>
                    <a:pt x="958933" y="6108002"/>
                  </a:lnTo>
                  <a:lnTo>
                    <a:pt x="985606" y="6108002"/>
                  </a:lnTo>
                  <a:close/>
                </a:path>
              </a:pathLst>
            </a:custGeom>
            <a:solidFill>
              <a:schemeClr val="bg1"/>
            </a:solidFill>
            <a:ln w="12692" cap="flat">
              <a:noFill/>
              <a:prstDash val="solid"/>
              <a:miter/>
            </a:ln>
          </p:spPr>
          <p:txBody>
            <a:bodyPr rtlCol="0" anchor="ctr"/>
            <a:lstStyle/>
            <a:p>
              <a:endParaRPr lang="en-US" noProof="0" dirty="0"/>
            </a:p>
          </p:txBody>
        </p:sp>
      </p:grpSp>
      <p:grpSp>
        <p:nvGrpSpPr>
          <p:cNvPr id="31" name="Graphic 16">
            <a:extLst>
              <a:ext uri="{FF2B5EF4-FFF2-40B4-BE49-F238E27FC236}">
                <a16:creationId xmlns:a16="http://schemas.microsoft.com/office/drawing/2014/main" id="{04D9C911-2689-4654-846F-42D821A0ED90}"/>
              </a:ext>
            </a:extLst>
          </p:cNvPr>
          <p:cNvGrpSpPr/>
          <p:nvPr userDrawn="1"/>
        </p:nvGrpSpPr>
        <p:grpSpPr>
          <a:xfrm>
            <a:off x="10962579" y="5678327"/>
            <a:ext cx="1234800" cy="1051200"/>
            <a:chOff x="5626893" y="3026568"/>
            <a:chExt cx="937260" cy="800760"/>
          </a:xfrm>
        </p:grpSpPr>
        <p:sp>
          <p:nvSpPr>
            <p:cNvPr id="32" name="Freeform: Shape 31">
              <a:extLst>
                <a:ext uri="{FF2B5EF4-FFF2-40B4-BE49-F238E27FC236}">
                  <a16:creationId xmlns:a16="http://schemas.microsoft.com/office/drawing/2014/main" id="{31B1C0F8-90EA-40CF-88EC-B856B993D47C}"/>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33" name="Freeform: Shape 32">
              <a:extLst>
                <a:ext uri="{FF2B5EF4-FFF2-40B4-BE49-F238E27FC236}">
                  <a16:creationId xmlns:a16="http://schemas.microsoft.com/office/drawing/2014/main" id="{7CD2D369-AFE4-4EBA-B0ED-C0318E8F560E}"/>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25" name="Graphic 23">
            <a:extLst>
              <a:ext uri="{FF2B5EF4-FFF2-40B4-BE49-F238E27FC236}">
                <a16:creationId xmlns:a16="http://schemas.microsoft.com/office/drawing/2014/main" id="{3817A1DD-06FF-4C7B-827F-06BEA646B2F1}"/>
              </a:ext>
            </a:extLst>
          </p:cNvPr>
          <p:cNvSpPr/>
          <p:nvPr/>
        </p:nvSpPr>
        <p:spPr>
          <a:xfrm>
            <a:off x="-24517" y="970945"/>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4" name="Date Placeholder 3">
            <a:extLst>
              <a:ext uri="{FF2B5EF4-FFF2-40B4-BE49-F238E27FC236}">
                <a16:creationId xmlns:a16="http://schemas.microsoft.com/office/drawing/2014/main" id="{D63B35E6-B4C1-4260-8AE6-951819B05A7A}"/>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D7ABFBE1-B362-4274-B448-999C6340547A}"/>
              </a:ext>
            </a:extLst>
          </p:cNvPr>
          <p:cNvSpPr>
            <a:spLocks noGrp="1"/>
          </p:cNvSpPr>
          <p:nvPr>
            <p:ph type="ftr" sz="quarter" idx="11"/>
          </p:nvPr>
        </p:nvSpPr>
        <p:spPr/>
        <p:txBody>
          <a:bodyPr lIns="0"/>
          <a:lstStyle/>
          <a:p>
            <a:r>
              <a:rPr lang="en-US" noProof="0" dirty="0"/>
              <a:t>ADD A FOOTER</a:t>
            </a:r>
          </a:p>
        </p:txBody>
      </p:sp>
      <p:sp>
        <p:nvSpPr>
          <p:cNvPr id="6" name="Slide Number Placeholder 5">
            <a:extLst>
              <a:ext uri="{FF2B5EF4-FFF2-40B4-BE49-F238E27FC236}">
                <a16:creationId xmlns:a16="http://schemas.microsoft.com/office/drawing/2014/main" id="{DEEE2D3F-1F8E-4C9F-BCD1-F9FFC39C8F40}"/>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8" name="Graphic 6">
            <a:extLst>
              <a:ext uri="{FF2B5EF4-FFF2-40B4-BE49-F238E27FC236}">
                <a16:creationId xmlns:a16="http://schemas.microsoft.com/office/drawing/2014/main" id="{0397A1D9-602E-4BC0-9119-818273B1D85A}"/>
              </a:ext>
            </a:extLst>
          </p:cNvPr>
          <p:cNvSpPr/>
          <p:nvPr/>
        </p:nvSpPr>
        <p:spPr>
          <a:xfrm>
            <a:off x="-26126" y="587196"/>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F3955EAF-4D26-452F-BE4D-A9B580AC9283}"/>
              </a:ext>
            </a:extLst>
          </p:cNvPr>
          <p:cNvSpPr>
            <a:spLocks noGrp="1"/>
          </p:cNvSpPr>
          <p:nvPr>
            <p:ph type="title" hasCustomPrompt="1"/>
          </p:nvPr>
        </p:nvSpPr>
        <p:spPr>
          <a:xfrm rot="-360000">
            <a:off x="803491" y="1001491"/>
            <a:ext cx="4065084" cy="700842"/>
          </a:xfrm>
        </p:spPr>
        <p:txBody>
          <a:bodyPr>
            <a:normAutofit/>
          </a:bodyPr>
          <a:lstStyle>
            <a:lvl1pPr>
              <a:defRPr sz="4000" b="1">
                <a:solidFill>
                  <a:schemeClr val="bg1"/>
                </a:solidFill>
              </a:defRPr>
            </a:lvl1pPr>
          </a:lstStyle>
          <a:p>
            <a:r>
              <a:rPr lang="en-US" noProof="0"/>
              <a:t>Divider Slide</a:t>
            </a:r>
          </a:p>
        </p:txBody>
      </p:sp>
      <p:grpSp>
        <p:nvGrpSpPr>
          <p:cNvPr id="26" name="Graphic 17">
            <a:extLst>
              <a:ext uri="{FF2B5EF4-FFF2-40B4-BE49-F238E27FC236}">
                <a16:creationId xmlns:a16="http://schemas.microsoft.com/office/drawing/2014/main" id="{E08C18DA-9AB7-44E9-9FBC-B5DEB79B79FF}"/>
              </a:ext>
            </a:extLst>
          </p:cNvPr>
          <p:cNvGrpSpPr/>
          <p:nvPr userDrawn="1"/>
        </p:nvGrpSpPr>
        <p:grpSpPr>
          <a:xfrm>
            <a:off x="-12715" y="-12715"/>
            <a:ext cx="7434968" cy="5461207"/>
            <a:chOff x="-12715" y="-12715"/>
            <a:chExt cx="7434968" cy="5461207"/>
          </a:xfrm>
        </p:grpSpPr>
        <p:sp>
          <p:nvSpPr>
            <p:cNvPr id="27" name="Freeform: Shape 26">
              <a:extLst>
                <a:ext uri="{FF2B5EF4-FFF2-40B4-BE49-F238E27FC236}">
                  <a16:creationId xmlns:a16="http://schemas.microsoft.com/office/drawing/2014/main" id="{3ABFEE08-BDAB-436A-8715-2771DEA59886}"/>
                </a:ext>
              </a:extLst>
            </p:cNvPr>
            <p:cNvSpPr/>
            <p:nvPr/>
          </p:nvSpPr>
          <p:spPr>
            <a:xfrm>
              <a:off x="5931446" y="-12715"/>
              <a:ext cx="1207388" cy="1143841"/>
            </a:xfrm>
            <a:custGeom>
              <a:avLst/>
              <a:gdLst>
                <a:gd name="connsiteX0" fmla="*/ 1194684 w 1207387"/>
                <a:gd name="connsiteY0" fmla="*/ 12715 h 1143841"/>
                <a:gd name="connsiteX1" fmla="*/ 754940 w 1207387"/>
                <a:gd name="connsiteY1" fmla="*/ 12715 h 1143841"/>
                <a:gd name="connsiteX2" fmla="*/ 332990 w 1207387"/>
                <a:gd name="connsiteY2" fmla="*/ 494399 h 1143841"/>
                <a:gd name="connsiteX3" fmla="*/ 12715 w 1207387"/>
                <a:gd name="connsiteY3" fmla="*/ 1140034 h 1143841"/>
                <a:gd name="connsiteX4" fmla="*/ 612596 w 1207387"/>
                <a:gd name="connsiteY4" fmla="*/ 686310 h 1143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387" h="1143841">
                  <a:moveTo>
                    <a:pt x="1194684" y="12715"/>
                  </a:moveTo>
                  <a:lnTo>
                    <a:pt x="754940" y="12715"/>
                  </a:lnTo>
                  <a:lnTo>
                    <a:pt x="332990" y="494399"/>
                  </a:lnTo>
                  <a:lnTo>
                    <a:pt x="12715" y="1140034"/>
                  </a:lnTo>
                  <a:lnTo>
                    <a:pt x="612596" y="686310"/>
                  </a:lnTo>
                  <a:close/>
                </a:path>
              </a:pathLst>
            </a:custGeom>
            <a:gradFill>
              <a:gsLst>
                <a:gs pos="0">
                  <a:schemeClr val="bg2">
                    <a:alpha val="5000"/>
                  </a:schemeClr>
                </a:gs>
                <a:gs pos="100000">
                  <a:schemeClr val="bg2">
                    <a:alpha val="20000"/>
                  </a:schemeClr>
                </a:gs>
              </a:gsLst>
              <a:lin ang="3180000" scaled="0"/>
            </a:gradFill>
            <a:ln w="12705"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D531243B-A933-4192-BB4F-EFF38E129D30}"/>
                </a:ext>
              </a:extLst>
            </p:cNvPr>
            <p:cNvSpPr/>
            <p:nvPr/>
          </p:nvSpPr>
          <p:spPr>
            <a:xfrm>
              <a:off x="-12715" y="4607132"/>
              <a:ext cx="2071623" cy="635467"/>
            </a:xfrm>
            <a:custGeom>
              <a:avLst/>
              <a:gdLst>
                <a:gd name="connsiteX0" fmla="*/ 2061461 w 2071623"/>
                <a:gd name="connsiteY0" fmla="*/ 12715 h 635467"/>
                <a:gd name="connsiteX1" fmla="*/ 2061461 w 2071623"/>
                <a:gd name="connsiteY1" fmla="*/ 12715 h 635467"/>
                <a:gd name="connsiteX2" fmla="*/ 1307797 w 2071623"/>
                <a:gd name="connsiteY2" fmla="*/ 13986 h 635467"/>
                <a:gd name="connsiteX3" fmla="*/ 12715 w 2071623"/>
                <a:gd name="connsiteY3" fmla="*/ 294862 h 635467"/>
                <a:gd name="connsiteX4" fmla="*/ 12715 w 2071623"/>
                <a:gd name="connsiteY4" fmla="*/ 629118 h 635467"/>
                <a:gd name="connsiteX5" fmla="*/ 1415827 w 2071623"/>
                <a:gd name="connsiteY5" fmla="*/ 335532 h 6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23" h="635467">
                  <a:moveTo>
                    <a:pt x="2061461" y="12715"/>
                  </a:moveTo>
                  <a:lnTo>
                    <a:pt x="2061461" y="12715"/>
                  </a:lnTo>
                  <a:lnTo>
                    <a:pt x="1307797" y="13986"/>
                  </a:lnTo>
                  <a:lnTo>
                    <a:pt x="12715" y="294862"/>
                  </a:lnTo>
                  <a:lnTo>
                    <a:pt x="12715" y="629118"/>
                  </a:lnTo>
                  <a:lnTo>
                    <a:pt x="1415827" y="335532"/>
                  </a:lnTo>
                  <a:close/>
                </a:path>
              </a:pathLst>
            </a:custGeom>
            <a:gradFill>
              <a:gsLst>
                <a:gs pos="0">
                  <a:schemeClr val="tx1">
                    <a:alpha val="5000"/>
                  </a:schemeClr>
                </a:gs>
                <a:gs pos="100000">
                  <a:schemeClr val="tx1">
                    <a:alpha val="20000"/>
                  </a:schemeClr>
                </a:gs>
              </a:gsLst>
              <a:lin ang="9840000" scaled="0"/>
            </a:gradFill>
            <a:ln w="12705" cap="flat">
              <a:noFill/>
              <a:prstDash val="solid"/>
              <a:miter/>
            </a:ln>
          </p:spPr>
          <p:txBody>
            <a:bodyPr rtlCol="0" anchor="ctr"/>
            <a:lstStyle/>
            <a:p>
              <a:endParaRPr lang="en-US" noProof="0" dirty="0"/>
            </a:p>
          </p:txBody>
        </p:sp>
        <p:sp>
          <p:nvSpPr>
            <p:cNvPr id="29" name="Freeform: Shape 28">
              <a:extLst>
                <a:ext uri="{FF2B5EF4-FFF2-40B4-BE49-F238E27FC236}">
                  <a16:creationId xmlns:a16="http://schemas.microsoft.com/office/drawing/2014/main" id="{7CC150B5-FCB4-44F6-ADC0-AC468D799473}"/>
                </a:ext>
              </a:extLst>
            </p:cNvPr>
            <p:cNvSpPr/>
            <p:nvPr/>
          </p:nvSpPr>
          <p:spPr>
            <a:xfrm>
              <a:off x="-12715" y="4546128"/>
              <a:ext cx="2287682" cy="902364"/>
            </a:xfrm>
            <a:custGeom>
              <a:avLst/>
              <a:gdLst>
                <a:gd name="connsiteX0" fmla="*/ 12715 w 2287682"/>
                <a:gd name="connsiteY0" fmla="*/ 898556 h 902363"/>
                <a:gd name="connsiteX1" fmla="*/ 2283875 w 2287682"/>
                <a:gd name="connsiteY1" fmla="*/ 415601 h 902363"/>
                <a:gd name="connsiteX2" fmla="*/ 2198722 w 2287682"/>
                <a:gd name="connsiteY2" fmla="*/ 12715 h 902363"/>
                <a:gd name="connsiteX3" fmla="*/ 12715 w 2287682"/>
                <a:gd name="connsiteY3" fmla="*/ 477877 h 902363"/>
              </a:gdLst>
              <a:ahLst/>
              <a:cxnLst>
                <a:cxn ang="0">
                  <a:pos x="connsiteX0" y="connsiteY0"/>
                </a:cxn>
                <a:cxn ang="0">
                  <a:pos x="connsiteX1" y="connsiteY1"/>
                </a:cxn>
                <a:cxn ang="0">
                  <a:pos x="connsiteX2" y="connsiteY2"/>
                </a:cxn>
                <a:cxn ang="0">
                  <a:pos x="connsiteX3" y="connsiteY3"/>
                </a:cxn>
              </a:cxnLst>
              <a:rect l="l" t="t" r="r" b="b"/>
              <a:pathLst>
                <a:path w="2287682" h="902363">
                  <a:moveTo>
                    <a:pt x="12715" y="898556"/>
                  </a:moveTo>
                  <a:lnTo>
                    <a:pt x="2283875" y="415601"/>
                  </a:lnTo>
                  <a:lnTo>
                    <a:pt x="2198722" y="12715"/>
                  </a:lnTo>
                  <a:lnTo>
                    <a:pt x="12715" y="477877"/>
                  </a:lnTo>
                  <a:close/>
                </a:path>
              </a:pathLst>
            </a:custGeom>
            <a:blipFill>
              <a:blip r:embed="rId2"/>
              <a:srcRect/>
              <a:stretch>
                <a:fillRect l="-71085" t="19266" r="1773" b="-35681"/>
              </a:stretch>
            </a:blipFill>
            <a:ln w="1270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D7552086-05A4-4DA9-B933-0A4B24B140B9}"/>
                </a:ext>
              </a:extLst>
            </p:cNvPr>
            <p:cNvSpPr/>
            <p:nvPr/>
          </p:nvSpPr>
          <p:spPr>
            <a:xfrm>
              <a:off x="5820875" y="-12715"/>
              <a:ext cx="1601378" cy="1461575"/>
            </a:xfrm>
            <a:custGeom>
              <a:avLst/>
              <a:gdLst>
                <a:gd name="connsiteX0" fmla="*/ 1047256 w 1601377"/>
                <a:gd name="connsiteY0" fmla="*/ 12715 h 1461574"/>
                <a:gd name="connsiteX1" fmla="*/ 12715 w 1601377"/>
                <a:gd name="connsiteY1" fmla="*/ 1181975 h 1461574"/>
                <a:gd name="connsiteX2" fmla="*/ 321552 w 1601377"/>
                <a:gd name="connsiteY2" fmla="*/ 1455226 h 1461574"/>
                <a:gd name="connsiteX3" fmla="*/ 1597570 w 1601377"/>
                <a:gd name="connsiteY3" fmla="*/ 12715 h 1461574"/>
              </a:gdLst>
              <a:ahLst/>
              <a:cxnLst>
                <a:cxn ang="0">
                  <a:pos x="connsiteX0" y="connsiteY0"/>
                </a:cxn>
                <a:cxn ang="0">
                  <a:pos x="connsiteX1" y="connsiteY1"/>
                </a:cxn>
                <a:cxn ang="0">
                  <a:pos x="connsiteX2" y="connsiteY2"/>
                </a:cxn>
                <a:cxn ang="0">
                  <a:pos x="connsiteX3" y="connsiteY3"/>
                </a:cxn>
              </a:cxnLst>
              <a:rect l="l" t="t" r="r" b="b"/>
              <a:pathLst>
                <a:path w="1601377" h="1461574">
                  <a:moveTo>
                    <a:pt x="1047256" y="12715"/>
                  </a:moveTo>
                  <a:lnTo>
                    <a:pt x="12715" y="1181975"/>
                  </a:lnTo>
                  <a:lnTo>
                    <a:pt x="321552" y="1455226"/>
                  </a:lnTo>
                  <a:lnTo>
                    <a:pt x="1597570" y="12715"/>
                  </a:lnTo>
                  <a:close/>
                </a:path>
              </a:pathLst>
            </a:custGeom>
            <a:blipFill>
              <a:blip r:embed="rId3"/>
              <a:srcRect/>
              <a:stretch>
                <a:fillRect l="9984" t="-142507" r="-99566" b="9279"/>
              </a:stretch>
            </a:blipFill>
            <a:ln w="12705" cap="flat">
              <a:noFill/>
              <a:prstDash val="solid"/>
              <a:miter/>
            </a:ln>
          </p:spPr>
          <p:txBody>
            <a:bodyPr rtlCol="0" anchor="ctr"/>
            <a:lstStyle/>
            <a:p>
              <a:endParaRPr lang="en-US" noProof="0" dirty="0"/>
            </a:p>
          </p:txBody>
        </p:sp>
      </p:grpSp>
      <p:sp>
        <p:nvSpPr>
          <p:cNvPr id="21" name="Text Placeholder 2">
            <a:extLst>
              <a:ext uri="{FF2B5EF4-FFF2-40B4-BE49-F238E27FC236}">
                <a16:creationId xmlns:a16="http://schemas.microsoft.com/office/drawing/2014/main" id="{E88D0B4A-E9EE-4F17-AF07-687763131457}"/>
              </a:ext>
            </a:extLst>
          </p:cNvPr>
          <p:cNvSpPr>
            <a:spLocks noGrp="1"/>
          </p:cNvSpPr>
          <p:nvPr>
            <p:ph type="body" idx="1"/>
          </p:nvPr>
        </p:nvSpPr>
        <p:spPr>
          <a:xfrm>
            <a:off x="3961075" y="3345999"/>
            <a:ext cx="7319700" cy="1500187"/>
          </a:xfrm>
        </p:spPr>
        <p:txBody>
          <a:bodyPr>
            <a:normAutofit/>
          </a:bodyPr>
          <a:lstStyle>
            <a:lvl1pPr marL="0" indent="0" algn="ctr">
              <a:buFont typeface="Arial" panose="020B0604020202020204" pitchFamily="34" charse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387261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31" name="Graphic 16">
            <a:extLst>
              <a:ext uri="{FF2B5EF4-FFF2-40B4-BE49-F238E27FC236}">
                <a16:creationId xmlns:a16="http://schemas.microsoft.com/office/drawing/2014/main" id="{04D9C911-2689-4654-846F-42D821A0ED90}"/>
              </a:ext>
            </a:extLst>
          </p:cNvPr>
          <p:cNvGrpSpPr/>
          <p:nvPr userDrawn="1"/>
        </p:nvGrpSpPr>
        <p:grpSpPr>
          <a:xfrm>
            <a:off x="10962579" y="5678327"/>
            <a:ext cx="1234800" cy="1051200"/>
            <a:chOff x="5626893" y="3026568"/>
            <a:chExt cx="937260" cy="800760"/>
          </a:xfrm>
        </p:grpSpPr>
        <p:sp>
          <p:nvSpPr>
            <p:cNvPr id="32" name="Freeform: Shape 31">
              <a:extLst>
                <a:ext uri="{FF2B5EF4-FFF2-40B4-BE49-F238E27FC236}">
                  <a16:creationId xmlns:a16="http://schemas.microsoft.com/office/drawing/2014/main" id="{31B1C0F8-90EA-40CF-88EC-B856B993D47C}"/>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33" name="Freeform: Shape 32">
              <a:extLst>
                <a:ext uri="{FF2B5EF4-FFF2-40B4-BE49-F238E27FC236}">
                  <a16:creationId xmlns:a16="http://schemas.microsoft.com/office/drawing/2014/main" id="{7CD2D369-AFE4-4EBA-B0ED-C0318E8F560E}"/>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25" name="Graphic 23">
            <a:extLst>
              <a:ext uri="{FF2B5EF4-FFF2-40B4-BE49-F238E27FC236}">
                <a16:creationId xmlns:a16="http://schemas.microsoft.com/office/drawing/2014/main" id="{3817A1DD-06FF-4C7B-827F-06BEA646B2F1}"/>
              </a:ext>
            </a:extLst>
          </p:cNvPr>
          <p:cNvSpPr/>
          <p:nvPr/>
        </p:nvSpPr>
        <p:spPr>
          <a:xfrm>
            <a:off x="-24517" y="519002"/>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4" name="Date Placeholder 3">
            <a:extLst>
              <a:ext uri="{FF2B5EF4-FFF2-40B4-BE49-F238E27FC236}">
                <a16:creationId xmlns:a16="http://schemas.microsoft.com/office/drawing/2014/main" id="{D63B35E6-B4C1-4260-8AE6-951819B05A7A}"/>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D7ABFBE1-B362-4274-B448-999C6340547A}"/>
              </a:ext>
            </a:extLst>
          </p:cNvPr>
          <p:cNvSpPr>
            <a:spLocks noGrp="1"/>
          </p:cNvSpPr>
          <p:nvPr>
            <p:ph type="ftr" sz="quarter" idx="11"/>
          </p:nvPr>
        </p:nvSpPr>
        <p:spPr/>
        <p:txBody>
          <a:bodyPr lIns="0"/>
          <a:lstStyle/>
          <a:p>
            <a:r>
              <a:rPr lang="en-US" noProof="0" dirty="0"/>
              <a:t>ADD A FOOTER</a:t>
            </a:r>
          </a:p>
        </p:txBody>
      </p:sp>
      <p:sp>
        <p:nvSpPr>
          <p:cNvPr id="6" name="Slide Number Placeholder 5">
            <a:extLst>
              <a:ext uri="{FF2B5EF4-FFF2-40B4-BE49-F238E27FC236}">
                <a16:creationId xmlns:a16="http://schemas.microsoft.com/office/drawing/2014/main" id="{DEEE2D3F-1F8E-4C9F-BCD1-F9FFC39C8F40}"/>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8" name="Graphic 6">
            <a:extLst>
              <a:ext uri="{FF2B5EF4-FFF2-40B4-BE49-F238E27FC236}">
                <a16:creationId xmlns:a16="http://schemas.microsoft.com/office/drawing/2014/main" id="{0397A1D9-602E-4BC0-9119-818273B1D85A}"/>
              </a:ext>
            </a:extLst>
          </p:cNvPr>
          <p:cNvSpPr/>
          <p:nvPr/>
        </p:nvSpPr>
        <p:spPr>
          <a:xfrm>
            <a:off x="-26126" y="135253"/>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grpSp>
        <p:nvGrpSpPr>
          <p:cNvPr id="26" name="Graphic 17">
            <a:extLst>
              <a:ext uri="{FF2B5EF4-FFF2-40B4-BE49-F238E27FC236}">
                <a16:creationId xmlns:a16="http://schemas.microsoft.com/office/drawing/2014/main" id="{E08C18DA-9AB7-44E9-9FBC-B5DEB79B79FF}"/>
              </a:ext>
            </a:extLst>
          </p:cNvPr>
          <p:cNvGrpSpPr/>
          <p:nvPr userDrawn="1"/>
        </p:nvGrpSpPr>
        <p:grpSpPr>
          <a:xfrm>
            <a:off x="-12715" y="-12715"/>
            <a:ext cx="7434968" cy="5461207"/>
            <a:chOff x="-12715" y="-12715"/>
            <a:chExt cx="7434968" cy="5461207"/>
          </a:xfrm>
        </p:grpSpPr>
        <p:sp>
          <p:nvSpPr>
            <p:cNvPr id="27" name="Freeform: Shape 26">
              <a:extLst>
                <a:ext uri="{FF2B5EF4-FFF2-40B4-BE49-F238E27FC236}">
                  <a16:creationId xmlns:a16="http://schemas.microsoft.com/office/drawing/2014/main" id="{3ABFEE08-BDAB-436A-8715-2771DEA59886}"/>
                </a:ext>
              </a:extLst>
            </p:cNvPr>
            <p:cNvSpPr/>
            <p:nvPr/>
          </p:nvSpPr>
          <p:spPr>
            <a:xfrm>
              <a:off x="5931446" y="-12715"/>
              <a:ext cx="1207388" cy="1143841"/>
            </a:xfrm>
            <a:custGeom>
              <a:avLst/>
              <a:gdLst>
                <a:gd name="connsiteX0" fmla="*/ 1194684 w 1207387"/>
                <a:gd name="connsiteY0" fmla="*/ 12715 h 1143841"/>
                <a:gd name="connsiteX1" fmla="*/ 754940 w 1207387"/>
                <a:gd name="connsiteY1" fmla="*/ 12715 h 1143841"/>
                <a:gd name="connsiteX2" fmla="*/ 332990 w 1207387"/>
                <a:gd name="connsiteY2" fmla="*/ 494399 h 1143841"/>
                <a:gd name="connsiteX3" fmla="*/ 12715 w 1207387"/>
                <a:gd name="connsiteY3" fmla="*/ 1140034 h 1143841"/>
                <a:gd name="connsiteX4" fmla="*/ 612596 w 1207387"/>
                <a:gd name="connsiteY4" fmla="*/ 686310 h 1143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387" h="1143841">
                  <a:moveTo>
                    <a:pt x="1194684" y="12715"/>
                  </a:moveTo>
                  <a:lnTo>
                    <a:pt x="754940" y="12715"/>
                  </a:lnTo>
                  <a:lnTo>
                    <a:pt x="332990" y="494399"/>
                  </a:lnTo>
                  <a:lnTo>
                    <a:pt x="12715" y="1140034"/>
                  </a:lnTo>
                  <a:lnTo>
                    <a:pt x="612596" y="686310"/>
                  </a:lnTo>
                  <a:close/>
                </a:path>
              </a:pathLst>
            </a:custGeom>
            <a:gradFill>
              <a:gsLst>
                <a:gs pos="0">
                  <a:schemeClr val="bg2">
                    <a:alpha val="5000"/>
                  </a:schemeClr>
                </a:gs>
                <a:gs pos="100000">
                  <a:schemeClr val="bg2">
                    <a:alpha val="20000"/>
                  </a:schemeClr>
                </a:gs>
              </a:gsLst>
              <a:lin ang="3180000" scaled="0"/>
            </a:gradFill>
            <a:ln w="12705"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D531243B-A933-4192-BB4F-EFF38E129D30}"/>
                </a:ext>
              </a:extLst>
            </p:cNvPr>
            <p:cNvSpPr/>
            <p:nvPr/>
          </p:nvSpPr>
          <p:spPr>
            <a:xfrm>
              <a:off x="-12715" y="4607132"/>
              <a:ext cx="2071623" cy="635467"/>
            </a:xfrm>
            <a:custGeom>
              <a:avLst/>
              <a:gdLst>
                <a:gd name="connsiteX0" fmla="*/ 2061461 w 2071623"/>
                <a:gd name="connsiteY0" fmla="*/ 12715 h 635467"/>
                <a:gd name="connsiteX1" fmla="*/ 2061461 w 2071623"/>
                <a:gd name="connsiteY1" fmla="*/ 12715 h 635467"/>
                <a:gd name="connsiteX2" fmla="*/ 1307797 w 2071623"/>
                <a:gd name="connsiteY2" fmla="*/ 13986 h 635467"/>
                <a:gd name="connsiteX3" fmla="*/ 12715 w 2071623"/>
                <a:gd name="connsiteY3" fmla="*/ 294862 h 635467"/>
                <a:gd name="connsiteX4" fmla="*/ 12715 w 2071623"/>
                <a:gd name="connsiteY4" fmla="*/ 629118 h 635467"/>
                <a:gd name="connsiteX5" fmla="*/ 1415827 w 2071623"/>
                <a:gd name="connsiteY5" fmla="*/ 335532 h 6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23" h="635467">
                  <a:moveTo>
                    <a:pt x="2061461" y="12715"/>
                  </a:moveTo>
                  <a:lnTo>
                    <a:pt x="2061461" y="12715"/>
                  </a:lnTo>
                  <a:lnTo>
                    <a:pt x="1307797" y="13986"/>
                  </a:lnTo>
                  <a:lnTo>
                    <a:pt x="12715" y="294862"/>
                  </a:lnTo>
                  <a:lnTo>
                    <a:pt x="12715" y="629118"/>
                  </a:lnTo>
                  <a:lnTo>
                    <a:pt x="1415827" y="335532"/>
                  </a:lnTo>
                  <a:close/>
                </a:path>
              </a:pathLst>
            </a:custGeom>
            <a:gradFill>
              <a:gsLst>
                <a:gs pos="0">
                  <a:schemeClr val="tx1">
                    <a:alpha val="5000"/>
                  </a:schemeClr>
                </a:gs>
                <a:gs pos="100000">
                  <a:schemeClr val="tx1">
                    <a:alpha val="20000"/>
                  </a:schemeClr>
                </a:gs>
              </a:gsLst>
              <a:lin ang="9840000" scaled="0"/>
            </a:gradFill>
            <a:ln w="12705" cap="flat">
              <a:noFill/>
              <a:prstDash val="solid"/>
              <a:miter/>
            </a:ln>
          </p:spPr>
          <p:txBody>
            <a:bodyPr rtlCol="0" anchor="ctr"/>
            <a:lstStyle/>
            <a:p>
              <a:endParaRPr lang="en-US" noProof="0" dirty="0"/>
            </a:p>
          </p:txBody>
        </p:sp>
        <p:sp>
          <p:nvSpPr>
            <p:cNvPr id="29" name="Freeform: Shape 28">
              <a:extLst>
                <a:ext uri="{FF2B5EF4-FFF2-40B4-BE49-F238E27FC236}">
                  <a16:creationId xmlns:a16="http://schemas.microsoft.com/office/drawing/2014/main" id="{7CC150B5-FCB4-44F6-ADC0-AC468D799473}"/>
                </a:ext>
              </a:extLst>
            </p:cNvPr>
            <p:cNvSpPr/>
            <p:nvPr/>
          </p:nvSpPr>
          <p:spPr>
            <a:xfrm>
              <a:off x="-12715" y="4546128"/>
              <a:ext cx="2287682" cy="902364"/>
            </a:xfrm>
            <a:custGeom>
              <a:avLst/>
              <a:gdLst>
                <a:gd name="connsiteX0" fmla="*/ 12715 w 2287682"/>
                <a:gd name="connsiteY0" fmla="*/ 898556 h 902363"/>
                <a:gd name="connsiteX1" fmla="*/ 2283875 w 2287682"/>
                <a:gd name="connsiteY1" fmla="*/ 415601 h 902363"/>
                <a:gd name="connsiteX2" fmla="*/ 2198722 w 2287682"/>
                <a:gd name="connsiteY2" fmla="*/ 12715 h 902363"/>
                <a:gd name="connsiteX3" fmla="*/ 12715 w 2287682"/>
                <a:gd name="connsiteY3" fmla="*/ 477877 h 902363"/>
              </a:gdLst>
              <a:ahLst/>
              <a:cxnLst>
                <a:cxn ang="0">
                  <a:pos x="connsiteX0" y="connsiteY0"/>
                </a:cxn>
                <a:cxn ang="0">
                  <a:pos x="connsiteX1" y="connsiteY1"/>
                </a:cxn>
                <a:cxn ang="0">
                  <a:pos x="connsiteX2" y="connsiteY2"/>
                </a:cxn>
                <a:cxn ang="0">
                  <a:pos x="connsiteX3" y="connsiteY3"/>
                </a:cxn>
              </a:cxnLst>
              <a:rect l="l" t="t" r="r" b="b"/>
              <a:pathLst>
                <a:path w="2287682" h="902363">
                  <a:moveTo>
                    <a:pt x="12715" y="898556"/>
                  </a:moveTo>
                  <a:lnTo>
                    <a:pt x="2283875" y="415601"/>
                  </a:lnTo>
                  <a:lnTo>
                    <a:pt x="2198722" y="12715"/>
                  </a:lnTo>
                  <a:lnTo>
                    <a:pt x="12715" y="477877"/>
                  </a:lnTo>
                  <a:close/>
                </a:path>
              </a:pathLst>
            </a:custGeom>
            <a:blipFill>
              <a:blip r:embed="rId2"/>
              <a:srcRect/>
              <a:stretch>
                <a:fillRect l="-71085" t="19266" r="1773" b="-35681"/>
              </a:stretch>
            </a:blipFill>
            <a:ln w="1270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D7552086-05A4-4DA9-B933-0A4B24B140B9}"/>
                </a:ext>
              </a:extLst>
            </p:cNvPr>
            <p:cNvSpPr/>
            <p:nvPr/>
          </p:nvSpPr>
          <p:spPr>
            <a:xfrm>
              <a:off x="5820875" y="-12715"/>
              <a:ext cx="1601378" cy="1461575"/>
            </a:xfrm>
            <a:custGeom>
              <a:avLst/>
              <a:gdLst>
                <a:gd name="connsiteX0" fmla="*/ 1047256 w 1601377"/>
                <a:gd name="connsiteY0" fmla="*/ 12715 h 1461574"/>
                <a:gd name="connsiteX1" fmla="*/ 12715 w 1601377"/>
                <a:gd name="connsiteY1" fmla="*/ 1181975 h 1461574"/>
                <a:gd name="connsiteX2" fmla="*/ 321552 w 1601377"/>
                <a:gd name="connsiteY2" fmla="*/ 1455226 h 1461574"/>
                <a:gd name="connsiteX3" fmla="*/ 1597570 w 1601377"/>
                <a:gd name="connsiteY3" fmla="*/ 12715 h 1461574"/>
              </a:gdLst>
              <a:ahLst/>
              <a:cxnLst>
                <a:cxn ang="0">
                  <a:pos x="connsiteX0" y="connsiteY0"/>
                </a:cxn>
                <a:cxn ang="0">
                  <a:pos x="connsiteX1" y="connsiteY1"/>
                </a:cxn>
                <a:cxn ang="0">
                  <a:pos x="connsiteX2" y="connsiteY2"/>
                </a:cxn>
                <a:cxn ang="0">
                  <a:pos x="connsiteX3" y="connsiteY3"/>
                </a:cxn>
              </a:cxnLst>
              <a:rect l="l" t="t" r="r" b="b"/>
              <a:pathLst>
                <a:path w="1601377" h="1461574">
                  <a:moveTo>
                    <a:pt x="1047256" y="12715"/>
                  </a:moveTo>
                  <a:lnTo>
                    <a:pt x="12715" y="1181975"/>
                  </a:lnTo>
                  <a:lnTo>
                    <a:pt x="321552" y="1455226"/>
                  </a:lnTo>
                  <a:lnTo>
                    <a:pt x="1597570" y="12715"/>
                  </a:lnTo>
                  <a:close/>
                </a:path>
              </a:pathLst>
            </a:custGeom>
            <a:blipFill>
              <a:blip r:embed="rId3"/>
              <a:srcRect/>
              <a:stretch>
                <a:fillRect l="9984" t="-142507" r="-99566" b="9279"/>
              </a:stretch>
            </a:blipFill>
            <a:ln w="12705" cap="flat">
              <a:noFill/>
              <a:prstDash val="solid"/>
              <a:miter/>
            </a:ln>
          </p:spPr>
          <p:txBody>
            <a:bodyPr rtlCol="0" anchor="ctr"/>
            <a:lstStyle/>
            <a:p>
              <a:endParaRPr lang="en-US" noProof="0" dirty="0"/>
            </a:p>
          </p:txBody>
        </p:sp>
      </p:grpSp>
      <p:sp>
        <p:nvSpPr>
          <p:cNvPr id="7" name="Title 6">
            <a:extLst>
              <a:ext uri="{FF2B5EF4-FFF2-40B4-BE49-F238E27FC236}">
                <a16:creationId xmlns:a16="http://schemas.microsoft.com/office/drawing/2014/main" id="{B3E6E898-94D1-4811-B538-34042349F418}"/>
              </a:ext>
            </a:extLst>
          </p:cNvPr>
          <p:cNvSpPr>
            <a:spLocks noGrp="1"/>
          </p:cNvSpPr>
          <p:nvPr>
            <p:ph type="title"/>
          </p:nvPr>
        </p:nvSpPr>
        <p:spPr>
          <a:xfrm rot="21180000">
            <a:off x="288463" y="354491"/>
            <a:ext cx="4391191" cy="1325563"/>
          </a:xfrm>
        </p:spPr>
        <p:txBody>
          <a:bodyPr vert="horz" lIns="91440" tIns="45720" rIns="91440" bIns="45720" rtlCol="0" anchor="ctr">
            <a:normAutofit/>
          </a:bodyPr>
          <a:lstStyle>
            <a:lvl1pPr>
              <a:defRPr lang="en-US">
                <a:solidFill>
                  <a:schemeClr val="bg1"/>
                </a:solidFill>
              </a:defRPr>
            </a:lvl1pPr>
          </a:lstStyle>
          <a:p>
            <a:pPr lvl="0"/>
            <a:r>
              <a:rPr lang="en-US" noProof="0"/>
              <a:t>Click to edit Master title style</a:t>
            </a:r>
          </a:p>
        </p:txBody>
      </p:sp>
      <p:sp>
        <p:nvSpPr>
          <p:cNvPr id="22" name="Content Placeholder 2">
            <a:extLst>
              <a:ext uri="{FF2B5EF4-FFF2-40B4-BE49-F238E27FC236}">
                <a16:creationId xmlns:a16="http://schemas.microsoft.com/office/drawing/2014/main" id="{6C9B7F00-EB71-4AB0-9B4E-A64B7BB58EC5}"/>
              </a:ext>
            </a:extLst>
          </p:cNvPr>
          <p:cNvSpPr>
            <a:spLocks noGrp="1"/>
          </p:cNvSpPr>
          <p:nvPr>
            <p:ph idx="1"/>
          </p:nvPr>
        </p:nvSpPr>
        <p:spPr>
          <a:xfrm>
            <a:off x="911225" y="1825625"/>
            <a:ext cx="10442575"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82567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31" name="Graphic 16">
            <a:extLst>
              <a:ext uri="{FF2B5EF4-FFF2-40B4-BE49-F238E27FC236}">
                <a16:creationId xmlns:a16="http://schemas.microsoft.com/office/drawing/2014/main" id="{04D9C911-2689-4654-846F-42D821A0ED90}"/>
              </a:ext>
            </a:extLst>
          </p:cNvPr>
          <p:cNvGrpSpPr/>
          <p:nvPr userDrawn="1"/>
        </p:nvGrpSpPr>
        <p:grpSpPr>
          <a:xfrm>
            <a:off x="10962579" y="5678327"/>
            <a:ext cx="1234800" cy="1051200"/>
            <a:chOff x="5626893" y="3026568"/>
            <a:chExt cx="937260" cy="800760"/>
          </a:xfrm>
        </p:grpSpPr>
        <p:sp>
          <p:nvSpPr>
            <p:cNvPr id="32" name="Freeform: Shape 31">
              <a:extLst>
                <a:ext uri="{FF2B5EF4-FFF2-40B4-BE49-F238E27FC236}">
                  <a16:creationId xmlns:a16="http://schemas.microsoft.com/office/drawing/2014/main" id="{31B1C0F8-90EA-40CF-88EC-B856B993D47C}"/>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33" name="Freeform: Shape 32">
              <a:extLst>
                <a:ext uri="{FF2B5EF4-FFF2-40B4-BE49-F238E27FC236}">
                  <a16:creationId xmlns:a16="http://schemas.microsoft.com/office/drawing/2014/main" id="{7CD2D369-AFE4-4EBA-B0ED-C0318E8F560E}"/>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25" name="Graphic 23">
            <a:extLst>
              <a:ext uri="{FF2B5EF4-FFF2-40B4-BE49-F238E27FC236}">
                <a16:creationId xmlns:a16="http://schemas.microsoft.com/office/drawing/2014/main" id="{3817A1DD-06FF-4C7B-827F-06BEA646B2F1}"/>
              </a:ext>
            </a:extLst>
          </p:cNvPr>
          <p:cNvSpPr/>
          <p:nvPr/>
        </p:nvSpPr>
        <p:spPr>
          <a:xfrm>
            <a:off x="-24517" y="519002"/>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4" name="Date Placeholder 3">
            <a:extLst>
              <a:ext uri="{FF2B5EF4-FFF2-40B4-BE49-F238E27FC236}">
                <a16:creationId xmlns:a16="http://schemas.microsoft.com/office/drawing/2014/main" id="{D63B35E6-B4C1-4260-8AE6-951819B05A7A}"/>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D7ABFBE1-B362-4274-B448-999C6340547A}"/>
              </a:ext>
            </a:extLst>
          </p:cNvPr>
          <p:cNvSpPr>
            <a:spLocks noGrp="1"/>
          </p:cNvSpPr>
          <p:nvPr>
            <p:ph type="ftr" sz="quarter" idx="11"/>
          </p:nvPr>
        </p:nvSpPr>
        <p:spPr/>
        <p:txBody>
          <a:bodyPr lIns="0"/>
          <a:lstStyle/>
          <a:p>
            <a:r>
              <a:rPr lang="en-US" noProof="0" dirty="0"/>
              <a:t>ADD A FOOTER</a:t>
            </a:r>
          </a:p>
        </p:txBody>
      </p:sp>
      <p:sp>
        <p:nvSpPr>
          <p:cNvPr id="6" name="Slide Number Placeholder 5">
            <a:extLst>
              <a:ext uri="{FF2B5EF4-FFF2-40B4-BE49-F238E27FC236}">
                <a16:creationId xmlns:a16="http://schemas.microsoft.com/office/drawing/2014/main" id="{DEEE2D3F-1F8E-4C9F-BCD1-F9FFC39C8F40}"/>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8" name="Graphic 6">
            <a:extLst>
              <a:ext uri="{FF2B5EF4-FFF2-40B4-BE49-F238E27FC236}">
                <a16:creationId xmlns:a16="http://schemas.microsoft.com/office/drawing/2014/main" id="{0397A1D9-602E-4BC0-9119-818273B1D85A}"/>
              </a:ext>
            </a:extLst>
          </p:cNvPr>
          <p:cNvSpPr/>
          <p:nvPr/>
        </p:nvSpPr>
        <p:spPr>
          <a:xfrm>
            <a:off x="-26126" y="135253"/>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grpSp>
        <p:nvGrpSpPr>
          <p:cNvPr id="26" name="Graphic 17">
            <a:extLst>
              <a:ext uri="{FF2B5EF4-FFF2-40B4-BE49-F238E27FC236}">
                <a16:creationId xmlns:a16="http://schemas.microsoft.com/office/drawing/2014/main" id="{E08C18DA-9AB7-44E9-9FBC-B5DEB79B79FF}"/>
              </a:ext>
            </a:extLst>
          </p:cNvPr>
          <p:cNvGrpSpPr/>
          <p:nvPr userDrawn="1"/>
        </p:nvGrpSpPr>
        <p:grpSpPr>
          <a:xfrm>
            <a:off x="-12715" y="-12715"/>
            <a:ext cx="7434968" cy="5461207"/>
            <a:chOff x="-12715" y="-12715"/>
            <a:chExt cx="7434968" cy="5461207"/>
          </a:xfrm>
        </p:grpSpPr>
        <p:sp>
          <p:nvSpPr>
            <p:cNvPr id="27" name="Freeform: Shape 26">
              <a:extLst>
                <a:ext uri="{FF2B5EF4-FFF2-40B4-BE49-F238E27FC236}">
                  <a16:creationId xmlns:a16="http://schemas.microsoft.com/office/drawing/2014/main" id="{3ABFEE08-BDAB-436A-8715-2771DEA59886}"/>
                </a:ext>
              </a:extLst>
            </p:cNvPr>
            <p:cNvSpPr/>
            <p:nvPr/>
          </p:nvSpPr>
          <p:spPr>
            <a:xfrm>
              <a:off x="5931446" y="-12715"/>
              <a:ext cx="1207388" cy="1143841"/>
            </a:xfrm>
            <a:custGeom>
              <a:avLst/>
              <a:gdLst>
                <a:gd name="connsiteX0" fmla="*/ 1194684 w 1207387"/>
                <a:gd name="connsiteY0" fmla="*/ 12715 h 1143841"/>
                <a:gd name="connsiteX1" fmla="*/ 754940 w 1207387"/>
                <a:gd name="connsiteY1" fmla="*/ 12715 h 1143841"/>
                <a:gd name="connsiteX2" fmla="*/ 332990 w 1207387"/>
                <a:gd name="connsiteY2" fmla="*/ 494399 h 1143841"/>
                <a:gd name="connsiteX3" fmla="*/ 12715 w 1207387"/>
                <a:gd name="connsiteY3" fmla="*/ 1140034 h 1143841"/>
                <a:gd name="connsiteX4" fmla="*/ 612596 w 1207387"/>
                <a:gd name="connsiteY4" fmla="*/ 686310 h 1143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387" h="1143841">
                  <a:moveTo>
                    <a:pt x="1194684" y="12715"/>
                  </a:moveTo>
                  <a:lnTo>
                    <a:pt x="754940" y="12715"/>
                  </a:lnTo>
                  <a:lnTo>
                    <a:pt x="332990" y="494399"/>
                  </a:lnTo>
                  <a:lnTo>
                    <a:pt x="12715" y="1140034"/>
                  </a:lnTo>
                  <a:lnTo>
                    <a:pt x="612596" y="686310"/>
                  </a:lnTo>
                  <a:close/>
                </a:path>
              </a:pathLst>
            </a:custGeom>
            <a:gradFill>
              <a:gsLst>
                <a:gs pos="0">
                  <a:schemeClr val="bg2">
                    <a:alpha val="5000"/>
                  </a:schemeClr>
                </a:gs>
                <a:gs pos="100000">
                  <a:schemeClr val="bg2">
                    <a:alpha val="20000"/>
                  </a:schemeClr>
                </a:gs>
              </a:gsLst>
              <a:lin ang="3180000" scaled="0"/>
            </a:gradFill>
            <a:ln w="12705"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D531243B-A933-4192-BB4F-EFF38E129D30}"/>
                </a:ext>
              </a:extLst>
            </p:cNvPr>
            <p:cNvSpPr/>
            <p:nvPr/>
          </p:nvSpPr>
          <p:spPr>
            <a:xfrm>
              <a:off x="-12715" y="4607132"/>
              <a:ext cx="2071623" cy="635467"/>
            </a:xfrm>
            <a:custGeom>
              <a:avLst/>
              <a:gdLst>
                <a:gd name="connsiteX0" fmla="*/ 2061461 w 2071623"/>
                <a:gd name="connsiteY0" fmla="*/ 12715 h 635467"/>
                <a:gd name="connsiteX1" fmla="*/ 2061461 w 2071623"/>
                <a:gd name="connsiteY1" fmla="*/ 12715 h 635467"/>
                <a:gd name="connsiteX2" fmla="*/ 1307797 w 2071623"/>
                <a:gd name="connsiteY2" fmla="*/ 13986 h 635467"/>
                <a:gd name="connsiteX3" fmla="*/ 12715 w 2071623"/>
                <a:gd name="connsiteY3" fmla="*/ 294862 h 635467"/>
                <a:gd name="connsiteX4" fmla="*/ 12715 w 2071623"/>
                <a:gd name="connsiteY4" fmla="*/ 629118 h 635467"/>
                <a:gd name="connsiteX5" fmla="*/ 1415827 w 2071623"/>
                <a:gd name="connsiteY5" fmla="*/ 335532 h 6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23" h="635467">
                  <a:moveTo>
                    <a:pt x="2061461" y="12715"/>
                  </a:moveTo>
                  <a:lnTo>
                    <a:pt x="2061461" y="12715"/>
                  </a:lnTo>
                  <a:lnTo>
                    <a:pt x="1307797" y="13986"/>
                  </a:lnTo>
                  <a:lnTo>
                    <a:pt x="12715" y="294862"/>
                  </a:lnTo>
                  <a:lnTo>
                    <a:pt x="12715" y="629118"/>
                  </a:lnTo>
                  <a:lnTo>
                    <a:pt x="1415827" y="335532"/>
                  </a:lnTo>
                  <a:close/>
                </a:path>
              </a:pathLst>
            </a:custGeom>
            <a:gradFill>
              <a:gsLst>
                <a:gs pos="0">
                  <a:schemeClr val="tx1">
                    <a:alpha val="5000"/>
                  </a:schemeClr>
                </a:gs>
                <a:gs pos="100000">
                  <a:schemeClr val="tx1">
                    <a:alpha val="20000"/>
                  </a:schemeClr>
                </a:gs>
              </a:gsLst>
              <a:lin ang="9840000" scaled="0"/>
            </a:gradFill>
            <a:ln w="12705" cap="flat">
              <a:noFill/>
              <a:prstDash val="solid"/>
              <a:miter/>
            </a:ln>
          </p:spPr>
          <p:txBody>
            <a:bodyPr rtlCol="0" anchor="ctr"/>
            <a:lstStyle/>
            <a:p>
              <a:endParaRPr lang="en-US" noProof="0" dirty="0"/>
            </a:p>
          </p:txBody>
        </p:sp>
        <p:sp>
          <p:nvSpPr>
            <p:cNvPr id="29" name="Freeform: Shape 28">
              <a:extLst>
                <a:ext uri="{FF2B5EF4-FFF2-40B4-BE49-F238E27FC236}">
                  <a16:creationId xmlns:a16="http://schemas.microsoft.com/office/drawing/2014/main" id="{7CC150B5-FCB4-44F6-ADC0-AC468D799473}"/>
                </a:ext>
              </a:extLst>
            </p:cNvPr>
            <p:cNvSpPr/>
            <p:nvPr/>
          </p:nvSpPr>
          <p:spPr>
            <a:xfrm>
              <a:off x="-12715" y="4546128"/>
              <a:ext cx="2287682" cy="902364"/>
            </a:xfrm>
            <a:custGeom>
              <a:avLst/>
              <a:gdLst>
                <a:gd name="connsiteX0" fmla="*/ 12715 w 2287682"/>
                <a:gd name="connsiteY0" fmla="*/ 898556 h 902363"/>
                <a:gd name="connsiteX1" fmla="*/ 2283875 w 2287682"/>
                <a:gd name="connsiteY1" fmla="*/ 415601 h 902363"/>
                <a:gd name="connsiteX2" fmla="*/ 2198722 w 2287682"/>
                <a:gd name="connsiteY2" fmla="*/ 12715 h 902363"/>
                <a:gd name="connsiteX3" fmla="*/ 12715 w 2287682"/>
                <a:gd name="connsiteY3" fmla="*/ 477877 h 902363"/>
              </a:gdLst>
              <a:ahLst/>
              <a:cxnLst>
                <a:cxn ang="0">
                  <a:pos x="connsiteX0" y="connsiteY0"/>
                </a:cxn>
                <a:cxn ang="0">
                  <a:pos x="connsiteX1" y="connsiteY1"/>
                </a:cxn>
                <a:cxn ang="0">
                  <a:pos x="connsiteX2" y="connsiteY2"/>
                </a:cxn>
                <a:cxn ang="0">
                  <a:pos x="connsiteX3" y="connsiteY3"/>
                </a:cxn>
              </a:cxnLst>
              <a:rect l="l" t="t" r="r" b="b"/>
              <a:pathLst>
                <a:path w="2287682" h="902363">
                  <a:moveTo>
                    <a:pt x="12715" y="898556"/>
                  </a:moveTo>
                  <a:lnTo>
                    <a:pt x="2283875" y="415601"/>
                  </a:lnTo>
                  <a:lnTo>
                    <a:pt x="2198722" y="12715"/>
                  </a:lnTo>
                  <a:lnTo>
                    <a:pt x="12715" y="477877"/>
                  </a:lnTo>
                  <a:close/>
                </a:path>
              </a:pathLst>
            </a:custGeom>
            <a:blipFill>
              <a:blip r:embed="rId2"/>
              <a:srcRect/>
              <a:stretch>
                <a:fillRect l="-71085" t="19266" r="1773" b="-35681"/>
              </a:stretch>
            </a:blipFill>
            <a:ln w="1270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D7552086-05A4-4DA9-B933-0A4B24B140B9}"/>
                </a:ext>
              </a:extLst>
            </p:cNvPr>
            <p:cNvSpPr/>
            <p:nvPr/>
          </p:nvSpPr>
          <p:spPr>
            <a:xfrm>
              <a:off x="5820875" y="-12715"/>
              <a:ext cx="1601378" cy="1461575"/>
            </a:xfrm>
            <a:custGeom>
              <a:avLst/>
              <a:gdLst>
                <a:gd name="connsiteX0" fmla="*/ 1047256 w 1601377"/>
                <a:gd name="connsiteY0" fmla="*/ 12715 h 1461574"/>
                <a:gd name="connsiteX1" fmla="*/ 12715 w 1601377"/>
                <a:gd name="connsiteY1" fmla="*/ 1181975 h 1461574"/>
                <a:gd name="connsiteX2" fmla="*/ 321552 w 1601377"/>
                <a:gd name="connsiteY2" fmla="*/ 1455226 h 1461574"/>
                <a:gd name="connsiteX3" fmla="*/ 1597570 w 1601377"/>
                <a:gd name="connsiteY3" fmla="*/ 12715 h 1461574"/>
              </a:gdLst>
              <a:ahLst/>
              <a:cxnLst>
                <a:cxn ang="0">
                  <a:pos x="connsiteX0" y="connsiteY0"/>
                </a:cxn>
                <a:cxn ang="0">
                  <a:pos x="connsiteX1" y="connsiteY1"/>
                </a:cxn>
                <a:cxn ang="0">
                  <a:pos x="connsiteX2" y="connsiteY2"/>
                </a:cxn>
                <a:cxn ang="0">
                  <a:pos x="connsiteX3" y="connsiteY3"/>
                </a:cxn>
              </a:cxnLst>
              <a:rect l="l" t="t" r="r" b="b"/>
              <a:pathLst>
                <a:path w="1601377" h="1461574">
                  <a:moveTo>
                    <a:pt x="1047256" y="12715"/>
                  </a:moveTo>
                  <a:lnTo>
                    <a:pt x="12715" y="1181975"/>
                  </a:lnTo>
                  <a:lnTo>
                    <a:pt x="321552" y="1455226"/>
                  </a:lnTo>
                  <a:lnTo>
                    <a:pt x="1597570" y="12715"/>
                  </a:lnTo>
                  <a:close/>
                </a:path>
              </a:pathLst>
            </a:custGeom>
            <a:blipFill>
              <a:blip r:embed="rId3"/>
              <a:srcRect/>
              <a:stretch>
                <a:fillRect l="9984" t="-142507" r="-99566" b="9279"/>
              </a:stretch>
            </a:blipFill>
            <a:ln w="12705" cap="flat">
              <a:noFill/>
              <a:prstDash val="solid"/>
              <a:miter/>
            </a:ln>
          </p:spPr>
          <p:txBody>
            <a:bodyPr rtlCol="0" anchor="ctr"/>
            <a:lstStyle/>
            <a:p>
              <a:endParaRPr lang="en-US" noProof="0" dirty="0"/>
            </a:p>
          </p:txBody>
        </p:sp>
      </p:grpSp>
      <p:sp>
        <p:nvSpPr>
          <p:cNvPr id="7" name="Title 6">
            <a:extLst>
              <a:ext uri="{FF2B5EF4-FFF2-40B4-BE49-F238E27FC236}">
                <a16:creationId xmlns:a16="http://schemas.microsoft.com/office/drawing/2014/main" id="{B3E6E898-94D1-4811-B538-34042349F418}"/>
              </a:ext>
            </a:extLst>
          </p:cNvPr>
          <p:cNvSpPr>
            <a:spLocks noGrp="1"/>
          </p:cNvSpPr>
          <p:nvPr>
            <p:ph type="title"/>
          </p:nvPr>
        </p:nvSpPr>
        <p:spPr>
          <a:xfrm rot="21180000">
            <a:off x="288463" y="354491"/>
            <a:ext cx="4391191" cy="1325563"/>
          </a:xfrm>
        </p:spPr>
        <p:txBody>
          <a:bodyPr vert="horz" lIns="91440" tIns="45720" rIns="91440" bIns="45720" rtlCol="0" anchor="ctr">
            <a:normAutofit/>
          </a:bodyPr>
          <a:lstStyle>
            <a:lvl1pPr>
              <a:defRPr lang="en-US">
                <a:solidFill>
                  <a:schemeClr val="bg1"/>
                </a:solidFill>
              </a:defRPr>
            </a:lvl1pPr>
          </a:lstStyle>
          <a:p>
            <a:pPr lvl="0"/>
            <a:r>
              <a:rPr lang="en-US" noProof="0"/>
              <a:t>Click to edit Master title style</a:t>
            </a:r>
          </a:p>
        </p:txBody>
      </p:sp>
      <p:sp>
        <p:nvSpPr>
          <p:cNvPr id="17" name="Content Placeholder 2">
            <a:extLst>
              <a:ext uri="{FF2B5EF4-FFF2-40B4-BE49-F238E27FC236}">
                <a16:creationId xmlns:a16="http://schemas.microsoft.com/office/drawing/2014/main" id="{F2DC463F-D8D9-4961-B44E-0CCDE38BA290}"/>
              </a:ext>
            </a:extLst>
          </p:cNvPr>
          <p:cNvSpPr>
            <a:spLocks noGrp="1"/>
          </p:cNvSpPr>
          <p:nvPr>
            <p:ph sz="half" idx="1"/>
          </p:nvPr>
        </p:nvSpPr>
        <p:spPr>
          <a:xfrm>
            <a:off x="838200" y="1825625"/>
            <a:ext cx="5181600" cy="397608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5DB1D622-84A6-489A-91BE-DF1D23C03B54}"/>
              </a:ext>
            </a:extLst>
          </p:cNvPr>
          <p:cNvSpPr>
            <a:spLocks noGrp="1"/>
          </p:cNvSpPr>
          <p:nvPr>
            <p:ph sz="half" idx="2"/>
          </p:nvPr>
        </p:nvSpPr>
        <p:spPr>
          <a:xfrm>
            <a:off x="6172200" y="1825625"/>
            <a:ext cx="5181600" cy="397608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06205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31" name="Graphic 16">
            <a:extLst>
              <a:ext uri="{FF2B5EF4-FFF2-40B4-BE49-F238E27FC236}">
                <a16:creationId xmlns:a16="http://schemas.microsoft.com/office/drawing/2014/main" id="{04D9C911-2689-4654-846F-42D821A0ED90}"/>
              </a:ext>
            </a:extLst>
          </p:cNvPr>
          <p:cNvGrpSpPr/>
          <p:nvPr userDrawn="1"/>
        </p:nvGrpSpPr>
        <p:grpSpPr>
          <a:xfrm>
            <a:off x="10962579" y="5678327"/>
            <a:ext cx="1234800" cy="1051200"/>
            <a:chOff x="5626893" y="3026568"/>
            <a:chExt cx="937260" cy="800760"/>
          </a:xfrm>
        </p:grpSpPr>
        <p:sp>
          <p:nvSpPr>
            <p:cNvPr id="32" name="Freeform: Shape 31">
              <a:extLst>
                <a:ext uri="{FF2B5EF4-FFF2-40B4-BE49-F238E27FC236}">
                  <a16:creationId xmlns:a16="http://schemas.microsoft.com/office/drawing/2014/main" id="{31B1C0F8-90EA-40CF-88EC-B856B993D47C}"/>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33" name="Freeform: Shape 32">
              <a:extLst>
                <a:ext uri="{FF2B5EF4-FFF2-40B4-BE49-F238E27FC236}">
                  <a16:creationId xmlns:a16="http://schemas.microsoft.com/office/drawing/2014/main" id="{7CD2D369-AFE4-4EBA-B0ED-C0318E8F560E}"/>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25" name="Graphic 23">
            <a:extLst>
              <a:ext uri="{FF2B5EF4-FFF2-40B4-BE49-F238E27FC236}">
                <a16:creationId xmlns:a16="http://schemas.microsoft.com/office/drawing/2014/main" id="{3817A1DD-06FF-4C7B-827F-06BEA646B2F1}"/>
              </a:ext>
            </a:extLst>
          </p:cNvPr>
          <p:cNvSpPr/>
          <p:nvPr/>
        </p:nvSpPr>
        <p:spPr>
          <a:xfrm>
            <a:off x="-24517" y="519002"/>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4" name="Date Placeholder 3">
            <a:extLst>
              <a:ext uri="{FF2B5EF4-FFF2-40B4-BE49-F238E27FC236}">
                <a16:creationId xmlns:a16="http://schemas.microsoft.com/office/drawing/2014/main" id="{D63B35E6-B4C1-4260-8AE6-951819B05A7A}"/>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D7ABFBE1-B362-4274-B448-999C6340547A}"/>
              </a:ext>
            </a:extLst>
          </p:cNvPr>
          <p:cNvSpPr>
            <a:spLocks noGrp="1"/>
          </p:cNvSpPr>
          <p:nvPr>
            <p:ph type="ftr" sz="quarter" idx="11"/>
          </p:nvPr>
        </p:nvSpPr>
        <p:spPr/>
        <p:txBody>
          <a:bodyPr lIns="0"/>
          <a:lstStyle/>
          <a:p>
            <a:r>
              <a:rPr lang="en-US" noProof="0" dirty="0"/>
              <a:t>ADD A FOOTER</a:t>
            </a:r>
          </a:p>
        </p:txBody>
      </p:sp>
      <p:sp>
        <p:nvSpPr>
          <p:cNvPr id="6" name="Slide Number Placeholder 5">
            <a:extLst>
              <a:ext uri="{FF2B5EF4-FFF2-40B4-BE49-F238E27FC236}">
                <a16:creationId xmlns:a16="http://schemas.microsoft.com/office/drawing/2014/main" id="{DEEE2D3F-1F8E-4C9F-BCD1-F9FFC39C8F40}"/>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8" name="Graphic 6">
            <a:extLst>
              <a:ext uri="{FF2B5EF4-FFF2-40B4-BE49-F238E27FC236}">
                <a16:creationId xmlns:a16="http://schemas.microsoft.com/office/drawing/2014/main" id="{0397A1D9-602E-4BC0-9119-818273B1D85A}"/>
              </a:ext>
            </a:extLst>
          </p:cNvPr>
          <p:cNvSpPr/>
          <p:nvPr/>
        </p:nvSpPr>
        <p:spPr>
          <a:xfrm>
            <a:off x="-26126" y="135253"/>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grpSp>
        <p:nvGrpSpPr>
          <p:cNvPr id="26" name="Graphic 17">
            <a:extLst>
              <a:ext uri="{FF2B5EF4-FFF2-40B4-BE49-F238E27FC236}">
                <a16:creationId xmlns:a16="http://schemas.microsoft.com/office/drawing/2014/main" id="{E08C18DA-9AB7-44E9-9FBC-B5DEB79B79FF}"/>
              </a:ext>
            </a:extLst>
          </p:cNvPr>
          <p:cNvGrpSpPr/>
          <p:nvPr userDrawn="1"/>
        </p:nvGrpSpPr>
        <p:grpSpPr>
          <a:xfrm>
            <a:off x="-12715" y="-12715"/>
            <a:ext cx="7434968" cy="5461207"/>
            <a:chOff x="-12715" y="-12715"/>
            <a:chExt cx="7434968" cy="5461207"/>
          </a:xfrm>
        </p:grpSpPr>
        <p:sp>
          <p:nvSpPr>
            <p:cNvPr id="27" name="Freeform: Shape 26">
              <a:extLst>
                <a:ext uri="{FF2B5EF4-FFF2-40B4-BE49-F238E27FC236}">
                  <a16:creationId xmlns:a16="http://schemas.microsoft.com/office/drawing/2014/main" id="{3ABFEE08-BDAB-436A-8715-2771DEA59886}"/>
                </a:ext>
              </a:extLst>
            </p:cNvPr>
            <p:cNvSpPr/>
            <p:nvPr/>
          </p:nvSpPr>
          <p:spPr>
            <a:xfrm>
              <a:off x="5931446" y="-12715"/>
              <a:ext cx="1207388" cy="1143841"/>
            </a:xfrm>
            <a:custGeom>
              <a:avLst/>
              <a:gdLst>
                <a:gd name="connsiteX0" fmla="*/ 1194684 w 1207387"/>
                <a:gd name="connsiteY0" fmla="*/ 12715 h 1143841"/>
                <a:gd name="connsiteX1" fmla="*/ 754940 w 1207387"/>
                <a:gd name="connsiteY1" fmla="*/ 12715 h 1143841"/>
                <a:gd name="connsiteX2" fmla="*/ 332990 w 1207387"/>
                <a:gd name="connsiteY2" fmla="*/ 494399 h 1143841"/>
                <a:gd name="connsiteX3" fmla="*/ 12715 w 1207387"/>
                <a:gd name="connsiteY3" fmla="*/ 1140034 h 1143841"/>
                <a:gd name="connsiteX4" fmla="*/ 612596 w 1207387"/>
                <a:gd name="connsiteY4" fmla="*/ 686310 h 1143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387" h="1143841">
                  <a:moveTo>
                    <a:pt x="1194684" y="12715"/>
                  </a:moveTo>
                  <a:lnTo>
                    <a:pt x="754940" y="12715"/>
                  </a:lnTo>
                  <a:lnTo>
                    <a:pt x="332990" y="494399"/>
                  </a:lnTo>
                  <a:lnTo>
                    <a:pt x="12715" y="1140034"/>
                  </a:lnTo>
                  <a:lnTo>
                    <a:pt x="612596" y="686310"/>
                  </a:lnTo>
                  <a:close/>
                </a:path>
              </a:pathLst>
            </a:custGeom>
            <a:gradFill>
              <a:gsLst>
                <a:gs pos="0">
                  <a:schemeClr val="bg2">
                    <a:alpha val="5000"/>
                  </a:schemeClr>
                </a:gs>
                <a:gs pos="100000">
                  <a:schemeClr val="bg2">
                    <a:alpha val="20000"/>
                  </a:schemeClr>
                </a:gs>
              </a:gsLst>
              <a:lin ang="3180000" scaled="0"/>
            </a:gradFill>
            <a:ln w="12705"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D531243B-A933-4192-BB4F-EFF38E129D30}"/>
                </a:ext>
              </a:extLst>
            </p:cNvPr>
            <p:cNvSpPr/>
            <p:nvPr/>
          </p:nvSpPr>
          <p:spPr>
            <a:xfrm>
              <a:off x="-12715" y="4607132"/>
              <a:ext cx="2071623" cy="635467"/>
            </a:xfrm>
            <a:custGeom>
              <a:avLst/>
              <a:gdLst>
                <a:gd name="connsiteX0" fmla="*/ 2061461 w 2071623"/>
                <a:gd name="connsiteY0" fmla="*/ 12715 h 635467"/>
                <a:gd name="connsiteX1" fmla="*/ 2061461 w 2071623"/>
                <a:gd name="connsiteY1" fmla="*/ 12715 h 635467"/>
                <a:gd name="connsiteX2" fmla="*/ 1307797 w 2071623"/>
                <a:gd name="connsiteY2" fmla="*/ 13986 h 635467"/>
                <a:gd name="connsiteX3" fmla="*/ 12715 w 2071623"/>
                <a:gd name="connsiteY3" fmla="*/ 294862 h 635467"/>
                <a:gd name="connsiteX4" fmla="*/ 12715 w 2071623"/>
                <a:gd name="connsiteY4" fmla="*/ 629118 h 635467"/>
                <a:gd name="connsiteX5" fmla="*/ 1415827 w 2071623"/>
                <a:gd name="connsiteY5" fmla="*/ 335532 h 6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23" h="635467">
                  <a:moveTo>
                    <a:pt x="2061461" y="12715"/>
                  </a:moveTo>
                  <a:lnTo>
                    <a:pt x="2061461" y="12715"/>
                  </a:lnTo>
                  <a:lnTo>
                    <a:pt x="1307797" y="13986"/>
                  </a:lnTo>
                  <a:lnTo>
                    <a:pt x="12715" y="294862"/>
                  </a:lnTo>
                  <a:lnTo>
                    <a:pt x="12715" y="629118"/>
                  </a:lnTo>
                  <a:lnTo>
                    <a:pt x="1415827" y="335532"/>
                  </a:lnTo>
                  <a:close/>
                </a:path>
              </a:pathLst>
            </a:custGeom>
            <a:gradFill>
              <a:gsLst>
                <a:gs pos="0">
                  <a:schemeClr val="tx1">
                    <a:alpha val="5000"/>
                  </a:schemeClr>
                </a:gs>
                <a:gs pos="100000">
                  <a:schemeClr val="tx1">
                    <a:alpha val="20000"/>
                  </a:schemeClr>
                </a:gs>
              </a:gsLst>
              <a:lin ang="9840000" scaled="0"/>
            </a:gradFill>
            <a:ln w="12705" cap="flat">
              <a:noFill/>
              <a:prstDash val="solid"/>
              <a:miter/>
            </a:ln>
          </p:spPr>
          <p:txBody>
            <a:bodyPr rtlCol="0" anchor="ctr"/>
            <a:lstStyle/>
            <a:p>
              <a:endParaRPr lang="en-US" noProof="0" dirty="0"/>
            </a:p>
          </p:txBody>
        </p:sp>
        <p:sp>
          <p:nvSpPr>
            <p:cNvPr id="29" name="Freeform: Shape 28">
              <a:extLst>
                <a:ext uri="{FF2B5EF4-FFF2-40B4-BE49-F238E27FC236}">
                  <a16:creationId xmlns:a16="http://schemas.microsoft.com/office/drawing/2014/main" id="{7CC150B5-FCB4-44F6-ADC0-AC468D799473}"/>
                </a:ext>
              </a:extLst>
            </p:cNvPr>
            <p:cNvSpPr/>
            <p:nvPr/>
          </p:nvSpPr>
          <p:spPr>
            <a:xfrm>
              <a:off x="-12715" y="4546128"/>
              <a:ext cx="2287682" cy="902364"/>
            </a:xfrm>
            <a:custGeom>
              <a:avLst/>
              <a:gdLst>
                <a:gd name="connsiteX0" fmla="*/ 12715 w 2287682"/>
                <a:gd name="connsiteY0" fmla="*/ 898556 h 902363"/>
                <a:gd name="connsiteX1" fmla="*/ 2283875 w 2287682"/>
                <a:gd name="connsiteY1" fmla="*/ 415601 h 902363"/>
                <a:gd name="connsiteX2" fmla="*/ 2198722 w 2287682"/>
                <a:gd name="connsiteY2" fmla="*/ 12715 h 902363"/>
                <a:gd name="connsiteX3" fmla="*/ 12715 w 2287682"/>
                <a:gd name="connsiteY3" fmla="*/ 477877 h 902363"/>
              </a:gdLst>
              <a:ahLst/>
              <a:cxnLst>
                <a:cxn ang="0">
                  <a:pos x="connsiteX0" y="connsiteY0"/>
                </a:cxn>
                <a:cxn ang="0">
                  <a:pos x="connsiteX1" y="connsiteY1"/>
                </a:cxn>
                <a:cxn ang="0">
                  <a:pos x="connsiteX2" y="connsiteY2"/>
                </a:cxn>
                <a:cxn ang="0">
                  <a:pos x="connsiteX3" y="connsiteY3"/>
                </a:cxn>
              </a:cxnLst>
              <a:rect l="l" t="t" r="r" b="b"/>
              <a:pathLst>
                <a:path w="2287682" h="902363">
                  <a:moveTo>
                    <a:pt x="12715" y="898556"/>
                  </a:moveTo>
                  <a:lnTo>
                    <a:pt x="2283875" y="415601"/>
                  </a:lnTo>
                  <a:lnTo>
                    <a:pt x="2198722" y="12715"/>
                  </a:lnTo>
                  <a:lnTo>
                    <a:pt x="12715" y="477877"/>
                  </a:lnTo>
                  <a:close/>
                </a:path>
              </a:pathLst>
            </a:custGeom>
            <a:blipFill>
              <a:blip r:embed="rId2"/>
              <a:srcRect/>
              <a:stretch>
                <a:fillRect l="-71085" t="19266" r="1773" b="-35681"/>
              </a:stretch>
            </a:blipFill>
            <a:ln w="1270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D7552086-05A4-4DA9-B933-0A4B24B140B9}"/>
                </a:ext>
              </a:extLst>
            </p:cNvPr>
            <p:cNvSpPr/>
            <p:nvPr/>
          </p:nvSpPr>
          <p:spPr>
            <a:xfrm>
              <a:off x="5820875" y="-12715"/>
              <a:ext cx="1601378" cy="1461575"/>
            </a:xfrm>
            <a:custGeom>
              <a:avLst/>
              <a:gdLst>
                <a:gd name="connsiteX0" fmla="*/ 1047256 w 1601377"/>
                <a:gd name="connsiteY0" fmla="*/ 12715 h 1461574"/>
                <a:gd name="connsiteX1" fmla="*/ 12715 w 1601377"/>
                <a:gd name="connsiteY1" fmla="*/ 1181975 h 1461574"/>
                <a:gd name="connsiteX2" fmla="*/ 321552 w 1601377"/>
                <a:gd name="connsiteY2" fmla="*/ 1455226 h 1461574"/>
                <a:gd name="connsiteX3" fmla="*/ 1597570 w 1601377"/>
                <a:gd name="connsiteY3" fmla="*/ 12715 h 1461574"/>
              </a:gdLst>
              <a:ahLst/>
              <a:cxnLst>
                <a:cxn ang="0">
                  <a:pos x="connsiteX0" y="connsiteY0"/>
                </a:cxn>
                <a:cxn ang="0">
                  <a:pos x="connsiteX1" y="connsiteY1"/>
                </a:cxn>
                <a:cxn ang="0">
                  <a:pos x="connsiteX2" y="connsiteY2"/>
                </a:cxn>
                <a:cxn ang="0">
                  <a:pos x="connsiteX3" y="connsiteY3"/>
                </a:cxn>
              </a:cxnLst>
              <a:rect l="l" t="t" r="r" b="b"/>
              <a:pathLst>
                <a:path w="1601377" h="1461574">
                  <a:moveTo>
                    <a:pt x="1047256" y="12715"/>
                  </a:moveTo>
                  <a:lnTo>
                    <a:pt x="12715" y="1181975"/>
                  </a:lnTo>
                  <a:lnTo>
                    <a:pt x="321552" y="1455226"/>
                  </a:lnTo>
                  <a:lnTo>
                    <a:pt x="1597570" y="12715"/>
                  </a:lnTo>
                  <a:close/>
                </a:path>
              </a:pathLst>
            </a:custGeom>
            <a:blipFill>
              <a:blip r:embed="rId3"/>
              <a:srcRect/>
              <a:stretch>
                <a:fillRect l="9984" t="-142507" r="-99566" b="9279"/>
              </a:stretch>
            </a:blipFill>
            <a:ln w="12705" cap="flat">
              <a:noFill/>
              <a:prstDash val="solid"/>
              <a:miter/>
            </a:ln>
          </p:spPr>
          <p:txBody>
            <a:bodyPr rtlCol="0" anchor="ctr"/>
            <a:lstStyle/>
            <a:p>
              <a:endParaRPr lang="en-US" noProof="0" dirty="0"/>
            </a:p>
          </p:txBody>
        </p:sp>
      </p:grpSp>
      <p:sp>
        <p:nvSpPr>
          <p:cNvPr id="7" name="Title 6">
            <a:extLst>
              <a:ext uri="{FF2B5EF4-FFF2-40B4-BE49-F238E27FC236}">
                <a16:creationId xmlns:a16="http://schemas.microsoft.com/office/drawing/2014/main" id="{B3E6E898-94D1-4811-B538-34042349F418}"/>
              </a:ext>
            </a:extLst>
          </p:cNvPr>
          <p:cNvSpPr>
            <a:spLocks noGrp="1"/>
          </p:cNvSpPr>
          <p:nvPr>
            <p:ph type="title"/>
          </p:nvPr>
        </p:nvSpPr>
        <p:spPr>
          <a:xfrm rot="21180000">
            <a:off x="285870" y="312092"/>
            <a:ext cx="4391191" cy="1368122"/>
          </a:xfrm>
        </p:spPr>
        <p:txBody>
          <a:bodyPr vert="horz" lIns="91440" tIns="45720" rIns="91440" bIns="45720" rtlCol="0" anchor="ctr">
            <a:normAutofit/>
          </a:bodyPr>
          <a:lstStyle>
            <a:lvl1pPr>
              <a:defRPr lang="en-US">
                <a:solidFill>
                  <a:schemeClr val="bg1"/>
                </a:solidFill>
              </a:defRPr>
            </a:lvl1pPr>
          </a:lstStyle>
          <a:p>
            <a:pPr lvl="0"/>
            <a:r>
              <a:rPr lang="en-US" noProof="0"/>
              <a:t>Click to edit Master title style</a:t>
            </a:r>
          </a:p>
        </p:txBody>
      </p:sp>
      <p:sp>
        <p:nvSpPr>
          <p:cNvPr id="17" name="Text Placeholder 2">
            <a:extLst>
              <a:ext uri="{FF2B5EF4-FFF2-40B4-BE49-F238E27FC236}">
                <a16:creationId xmlns:a16="http://schemas.microsoft.com/office/drawing/2014/main" id="{5A6B27D7-F5EE-4688-B64B-CDC996CB368E}"/>
              </a:ext>
            </a:extLst>
          </p:cNvPr>
          <p:cNvSpPr>
            <a:spLocks noGrp="1"/>
          </p:cNvSpPr>
          <p:nvPr>
            <p:ph type="body" idx="1"/>
          </p:nvPr>
        </p:nvSpPr>
        <p:spPr>
          <a:xfrm>
            <a:off x="839788" y="1942689"/>
            <a:ext cx="5157787" cy="562385"/>
          </a:xfrm>
        </p:spPr>
        <p:txBody>
          <a:bodyPr anchor="b"/>
          <a:lstStyle>
            <a:lvl1pPr marL="0" indent="0">
              <a:buNone/>
              <a:defRPr sz="24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Content Placeholder 3">
            <a:extLst>
              <a:ext uri="{FF2B5EF4-FFF2-40B4-BE49-F238E27FC236}">
                <a16:creationId xmlns:a16="http://schemas.microsoft.com/office/drawing/2014/main" id="{9D3AFCF0-98C5-4ECC-A2A6-BA8BA0A64592}"/>
              </a:ext>
            </a:extLst>
          </p:cNvPr>
          <p:cNvSpPr>
            <a:spLocks noGrp="1"/>
          </p:cNvSpPr>
          <p:nvPr>
            <p:ph sz="half" idx="2"/>
          </p:nvPr>
        </p:nvSpPr>
        <p:spPr>
          <a:xfrm>
            <a:off x="839788" y="2638097"/>
            <a:ext cx="5157787" cy="318463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4">
            <a:extLst>
              <a:ext uri="{FF2B5EF4-FFF2-40B4-BE49-F238E27FC236}">
                <a16:creationId xmlns:a16="http://schemas.microsoft.com/office/drawing/2014/main" id="{3F44E47F-9EE9-414B-B2D8-DD6737905A30}"/>
              </a:ext>
            </a:extLst>
          </p:cNvPr>
          <p:cNvSpPr>
            <a:spLocks noGrp="1"/>
          </p:cNvSpPr>
          <p:nvPr>
            <p:ph type="body" sz="quarter" idx="3"/>
          </p:nvPr>
        </p:nvSpPr>
        <p:spPr>
          <a:xfrm>
            <a:off x="6172200" y="1942689"/>
            <a:ext cx="5183188" cy="562385"/>
          </a:xfrm>
        </p:spPr>
        <p:txBody>
          <a:bodyPr anchor="b"/>
          <a:lstStyle>
            <a:lvl1pPr marL="0" indent="0">
              <a:buNone/>
              <a:defRPr sz="24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5">
            <a:extLst>
              <a:ext uri="{FF2B5EF4-FFF2-40B4-BE49-F238E27FC236}">
                <a16:creationId xmlns:a16="http://schemas.microsoft.com/office/drawing/2014/main" id="{D8D8261D-A3B4-4909-8FCD-D7C160F42D85}"/>
              </a:ext>
            </a:extLst>
          </p:cNvPr>
          <p:cNvSpPr>
            <a:spLocks noGrp="1"/>
          </p:cNvSpPr>
          <p:nvPr>
            <p:ph sz="quarter" idx="4"/>
          </p:nvPr>
        </p:nvSpPr>
        <p:spPr>
          <a:xfrm>
            <a:off x="6172200" y="2638097"/>
            <a:ext cx="5183188" cy="318463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979818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6">
            <a:extLst>
              <a:ext uri="{FF2B5EF4-FFF2-40B4-BE49-F238E27FC236}">
                <a16:creationId xmlns:a16="http://schemas.microsoft.com/office/drawing/2014/main" id="{B60BB307-3064-4D46-AE82-15CA1D9BE735}"/>
              </a:ext>
            </a:extLst>
          </p:cNvPr>
          <p:cNvGrpSpPr/>
          <p:nvPr userDrawn="1"/>
        </p:nvGrpSpPr>
        <p:grpSpPr>
          <a:xfrm>
            <a:off x="10962579" y="5678327"/>
            <a:ext cx="1234800" cy="1051200"/>
            <a:chOff x="5626893" y="3026568"/>
            <a:chExt cx="937260" cy="800760"/>
          </a:xfrm>
        </p:grpSpPr>
        <p:sp>
          <p:nvSpPr>
            <p:cNvPr id="12" name="Freeform: Shape 11">
              <a:extLst>
                <a:ext uri="{FF2B5EF4-FFF2-40B4-BE49-F238E27FC236}">
                  <a16:creationId xmlns:a16="http://schemas.microsoft.com/office/drawing/2014/main" id="{9DAB6FE2-646C-4695-8D30-E1DE39317249}"/>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13" name="Freeform: Shape 12">
              <a:extLst>
                <a:ext uri="{FF2B5EF4-FFF2-40B4-BE49-F238E27FC236}">
                  <a16:creationId xmlns:a16="http://schemas.microsoft.com/office/drawing/2014/main" id="{976E69ED-76D2-4B8A-8765-1427707E4A74}"/>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4" name="Footer Placeholder 3">
            <a:extLst>
              <a:ext uri="{FF2B5EF4-FFF2-40B4-BE49-F238E27FC236}">
                <a16:creationId xmlns:a16="http://schemas.microsoft.com/office/drawing/2014/main" id="{E0C30E6F-5F7C-4623-959A-EDA2C1A2EB4E}"/>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62573551-4EA7-404B-948A-28090F9E61D6}"/>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6" name="Graphic 23">
            <a:extLst>
              <a:ext uri="{FF2B5EF4-FFF2-40B4-BE49-F238E27FC236}">
                <a16:creationId xmlns:a16="http://schemas.microsoft.com/office/drawing/2014/main" id="{57F9D15F-8288-4CF9-838D-E3CCC810BAB0}"/>
              </a:ext>
            </a:extLst>
          </p:cNvPr>
          <p:cNvSpPr/>
          <p:nvPr userDrawn="1"/>
        </p:nvSpPr>
        <p:spPr>
          <a:xfrm>
            <a:off x="-24517" y="970945"/>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7" name="Graphic 6">
            <a:extLst>
              <a:ext uri="{FF2B5EF4-FFF2-40B4-BE49-F238E27FC236}">
                <a16:creationId xmlns:a16="http://schemas.microsoft.com/office/drawing/2014/main" id="{69BD19F0-DB53-4C3C-9AE7-E26492A1112E}"/>
              </a:ext>
            </a:extLst>
          </p:cNvPr>
          <p:cNvSpPr/>
          <p:nvPr userDrawn="1"/>
        </p:nvSpPr>
        <p:spPr>
          <a:xfrm>
            <a:off x="-26126" y="587196"/>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sp>
        <p:nvSpPr>
          <p:cNvPr id="27" name="Freeform: Shape 26">
            <a:extLst>
              <a:ext uri="{FF2B5EF4-FFF2-40B4-BE49-F238E27FC236}">
                <a16:creationId xmlns:a16="http://schemas.microsoft.com/office/drawing/2014/main" id="{03C64755-C745-46B0-9138-E2CBBA34A3C4}"/>
              </a:ext>
            </a:extLst>
          </p:cNvPr>
          <p:cNvSpPr/>
          <p:nvPr userDrawn="1"/>
        </p:nvSpPr>
        <p:spPr>
          <a:xfrm>
            <a:off x="6083299" y="-12701"/>
            <a:ext cx="1092308" cy="1016100"/>
          </a:xfrm>
          <a:custGeom>
            <a:avLst/>
            <a:gdLst>
              <a:gd name="connsiteX0" fmla="*/ 638873 w 1092307"/>
              <a:gd name="connsiteY0" fmla="*/ 12701 h 1016100"/>
              <a:gd name="connsiteX1" fmla="*/ 332773 w 1092307"/>
              <a:gd name="connsiteY1" fmla="*/ 361986 h 1016100"/>
              <a:gd name="connsiteX2" fmla="*/ 12701 w 1092307"/>
              <a:gd name="connsiteY2" fmla="*/ 1007209 h 1016100"/>
              <a:gd name="connsiteX3" fmla="*/ 12701 w 1092307"/>
              <a:gd name="connsiteY3" fmla="*/ 1007209 h 1016100"/>
              <a:gd name="connsiteX4" fmla="*/ 612200 w 1092307"/>
              <a:gd name="connsiteY4" fmla="*/ 553775 h 1016100"/>
              <a:gd name="connsiteX5" fmla="*/ 1079606 w 1092307"/>
              <a:gd name="connsiteY5" fmla="*/ 12701 h 10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307" h="1016100">
                <a:moveTo>
                  <a:pt x="638873" y="12701"/>
                </a:moveTo>
                <a:lnTo>
                  <a:pt x="332773" y="361986"/>
                </a:lnTo>
                <a:lnTo>
                  <a:pt x="12701" y="1007209"/>
                </a:lnTo>
                <a:lnTo>
                  <a:pt x="12701" y="1007209"/>
                </a:lnTo>
                <a:lnTo>
                  <a:pt x="612200" y="553775"/>
                </a:lnTo>
                <a:lnTo>
                  <a:pt x="1079606" y="12701"/>
                </a:lnTo>
                <a:close/>
              </a:path>
            </a:pathLst>
          </a:custGeom>
          <a:gradFill>
            <a:gsLst>
              <a:gs pos="0">
                <a:schemeClr val="accent5">
                  <a:alpha val="5000"/>
                </a:schemeClr>
              </a:gs>
              <a:gs pos="100000">
                <a:schemeClr val="bg2">
                  <a:alpha val="20000"/>
                </a:schemeClr>
              </a:gs>
            </a:gsLst>
            <a:lin ang="3180000" scaled="0"/>
          </a:gradFill>
          <a:ln w="12700"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771E749E-DB7E-4267-A674-AD413276E1A7}"/>
              </a:ext>
            </a:extLst>
          </p:cNvPr>
          <p:cNvSpPr/>
          <p:nvPr userDrawn="1"/>
        </p:nvSpPr>
        <p:spPr>
          <a:xfrm>
            <a:off x="5972798" y="-12701"/>
            <a:ext cx="1486046" cy="1333631"/>
          </a:xfrm>
          <a:custGeom>
            <a:avLst/>
            <a:gdLst>
              <a:gd name="connsiteX0" fmla="*/ 929732 w 1486046"/>
              <a:gd name="connsiteY0" fmla="*/ 12701 h 1333631"/>
              <a:gd name="connsiteX1" fmla="*/ 12701 w 1486046"/>
              <a:gd name="connsiteY1" fmla="*/ 1049123 h 1333631"/>
              <a:gd name="connsiteX2" fmla="*/ 321342 w 1486046"/>
              <a:gd name="connsiteY2" fmla="*/ 1322200 h 1333631"/>
              <a:gd name="connsiteX3" fmla="*/ 1478426 w 1486046"/>
              <a:gd name="connsiteY3" fmla="*/ 12701 h 1333631"/>
            </a:gdLst>
            <a:ahLst/>
            <a:cxnLst>
              <a:cxn ang="0">
                <a:pos x="connsiteX0" y="connsiteY0"/>
              </a:cxn>
              <a:cxn ang="0">
                <a:pos x="connsiteX1" y="connsiteY1"/>
              </a:cxn>
              <a:cxn ang="0">
                <a:pos x="connsiteX2" y="connsiteY2"/>
              </a:cxn>
              <a:cxn ang="0">
                <a:pos x="connsiteX3" y="connsiteY3"/>
              </a:cxn>
            </a:cxnLst>
            <a:rect l="l" t="t" r="r" b="b"/>
            <a:pathLst>
              <a:path w="1486046" h="1333631">
                <a:moveTo>
                  <a:pt x="929732" y="12701"/>
                </a:moveTo>
                <a:lnTo>
                  <a:pt x="12701" y="1049123"/>
                </a:lnTo>
                <a:lnTo>
                  <a:pt x="321342" y="1322200"/>
                </a:lnTo>
                <a:lnTo>
                  <a:pt x="1478426" y="12701"/>
                </a:lnTo>
                <a:close/>
              </a:path>
            </a:pathLst>
          </a:custGeom>
          <a:blipFill>
            <a:blip r:embed="rId2"/>
            <a:srcRect/>
            <a:stretch>
              <a:fillRect l="10565" t="-152624" r="-103969" b="10226"/>
            </a:stretch>
          </a:blipFill>
          <a:ln w="12700" cap="flat">
            <a:noFill/>
            <a:prstDash val="solid"/>
            <a:miter/>
          </a:ln>
        </p:spPr>
        <p:txBody>
          <a:bodyPr rtlCol="0" anchor="ctr"/>
          <a:lstStyle/>
          <a:p>
            <a:endParaRPr lang="en-US" noProof="0" dirty="0"/>
          </a:p>
        </p:txBody>
      </p:sp>
      <p:sp>
        <p:nvSpPr>
          <p:cNvPr id="16" name="Content Placeholder 2">
            <a:extLst>
              <a:ext uri="{FF2B5EF4-FFF2-40B4-BE49-F238E27FC236}">
                <a16:creationId xmlns:a16="http://schemas.microsoft.com/office/drawing/2014/main" id="{9E80D7DF-92B2-4A46-AA79-DDC69AC8A8EE}"/>
              </a:ext>
            </a:extLst>
          </p:cNvPr>
          <p:cNvSpPr>
            <a:spLocks noGrp="1"/>
          </p:cNvSpPr>
          <p:nvPr>
            <p:ph idx="1"/>
          </p:nvPr>
        </p:nvSpPr>
        <p:spPr>
          <a:xfrm>
            <a:off x="5180012" y="1347788"/>
            <a:ext cx="6172200" cy="43305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3">
            <a:extLst>
              <a:ext uri="{FF2B5EF4-FFF2-40B4-BE49-F238E27FC236}">
                <a16:creationId xmlns:a16="http://schemas.microsoft.com/office/drawing/2014/main" id="{F0A242F9-0019-4B57-A03D-285B738367AC}"/>
              </a:ext>
            </a:extLst>
          </p:cNvPr>
          <p:cNvSpPr>
            <a:spLocks noGrp="1"/>
          </p:cNvSpPr>
          <p:nvPr>
            <p:ph type="body" sz="half" idx="2"/>
          </p:nvPr>
        </p:nvSpPr>
        <p:spPr>
          <a:xfrm>
            <a:off x="839788" y="2806262"/>
            <a:ext cx="3932237" cy="2872065"/>
          </a:xfrm>
          <a:gradFill>
            <a:gsLst>
              <a:gs pos="0">
                <a:schemeClr val="tx2"/>
              </a:gs>
              <a:gs pos="100000">
                <a:schemeClr val="tx1"/>
              </a:gs>
            </a:gsLst>
            <a:lin ang="10800000" scaled="1"/>
          </a:gradFill>
        </p:spPr>
        <p:txBody>
          <a:bodyPr lIns="274320" anchor="ctr">
            <a:normAutofit/>
          </a:bodyPr>
          <a:lstStyle>
            <a:lvl1pPr marL="0" indent="0">
              <a:buFont typeface="Arial" panose="020B0604020202020204" pitchFamily="34" charse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 name="Title 1">
            <a:extLst>
              <a:ext uri="{FF2B5EF4-FFF2-40B4-BE49-F238E27FC236}">
                <a16:creationId xmlns:a16="http://schemas.microsoft.com/office/drawing/2014/main" id="{94A01F06-84A3-407F-8D89-167A9D402359}"/>
              </a:ext>
            </a:extLst>
          </p:cNvPr>
          <p:cNvSpPr>
            <a:spLocks noGrp="1"/>
          </p:cNvSpPr>
          <p:nvPr>
            <p:ph type="title"/>
          </p:nvPr>
        </p:nvSpPr>
        <p:spPr>
          <a:xfrm rot="21227985">
            <a:off x="857494" y="721373"/>
            <a:ext cx="3918639" cy="1325563"/>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060073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hart Slide">
    <p:spTree>
      <p:nvGrpSpPr>
        <p:cNvPr id="1" name=""/>
        <p:cNvGrpSpPr/>
        <p:nvPr/>
      </p:nvGrpSpPr>
      <p:grpSpPr>
        <a:xfrm>
          <a:off x="0" y="0"/>
          <a:ext cx="0" cy="0"/>
          <a:chOff x="0" y="0"/>
          <a:chExt cx="0" cy="0"/>
        </a:xfrm>
      </p:grpSpPr>
      <p:grpSp>
        <p:nvGrpSpPr>
          <p:cNvPr id="11" name="Graphic 16">
            <a:extLst>
              <a:ext uri="{FF2B5EF4-FFF2-40B4-BE49-F238E27FC236}">
                <a16:creationId xmlns:a16="http://schemas.microsoft.com/office/drawing/2014/main" id="{B60BB307-3064-4D46-AE82-15CA1D9BE735}"/>
              </a:ext>
            </a:extLst>
          </p:cNvPr>
          <p:cNvGrpSpPr/>
          <p:nvPr userDrawn="1"/>
        </p:nvGrpSpPr>
        <p:grpSpPr>
          <a:xfrm>
            <a:off x="10962579" y="5678327"/>
            <a:ext cx="1234800" cy="1051200"/>
            <a:chOff x="5626893" y="3026568"/>
            <a:chExt cx="937260" cy="800760"/>
          </a:xfrm>
        </p:grpSpPr>
        <p:sp>
          <p:nvSpPr>
            <p:cNvPr id="12" name="Freeform: Shape 11">
              <a:extLst>
                <a:ext uri="{FF2B5EF4-FFF2-40B4-BE49-F238E27FC236}">
                  <a16:creationId xmlns:a16="http://schemas.microsoft.com/office/drawing/2014/main" id="{9DAB6FE2-646C-4695-8D30-E1DE39317249}"/>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13" name="Freeform: Shape 12">
              <a:extLst>
                <a:ext uri="{FF2B5EF4-FFF2-40B4-BE49-F238E27FC236}">
                  <a16:creationId xmlns:a16="http://schemas.microsoft.com/office/drawing/2014/main" id="{976E69ED-76D2-4B8A-8765-1427707E4A74}"/>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4" name="Footer Placeholder 3">
            <a:extLst>
              <a:ext uri="{FF2B5EF4-FFF2-40B4-BE49-F238E27FC236}">
                <a16:creationId xmlns:a16="http://schemas.microsoft.com/office/drawing/2014/main" id="{E0C30E6F-5F7C-4623-959A-EDA2C1A2EB4E}"/>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62573551-4EA7-404B-948A-28090F9E61D6}"/>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6" name="Graphic 23">
            <a:extLst>
              <a:ext uri="{FF2B5EF4-FFF2-40B4-BE49-F238E27FC236}">
                <a16:creationId xmlns:a16="http://schemas.microsoft.com/office/drawing/2014/main" id="{57F9D15F-8288-4CF9-838D-E3CCC810BAB0}"/>
              </a:ext>
            </a:extLst>
          </p:cNvPr>
          <p:cNvSpPr/>
          <p:nvPr userDrawn="1"/>
        </p:nvSpPr>
        <p:spPr>
          <a:xfrm>
            <a:off x="-24517" y="970945"/>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7" name="Graphic 6">
            <a:extLst>
              <a:ext uri="{FF2B5EF4-FFF2-40B4-BE49-F238E27FC236}">
                <a16:creationId xmlns:a16="http://schemas.microsoft.com/office/drawing/2014/main" id="{69BD19F0-DB53-4C3C-9AE7-E26492A1112E}"/>
              </a:ext>
            </a:extLst>
          </p:cNvPr>
          <p:cNvSpPr/>
          <p:nvPr userDrawn="1"/>
        </p:nvSpPr>
        <p:spPr>
          <a:xfrm>
            <a:off x="-26126" y="587196"/>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sp>
        <p:nvSpPr>
          <p:cNvPr id="27" name="Freeform: Shape 26">
            <a:extLst>
              <a:ext uri="{FF2B5EF4-FFF2-40B4-BE49-F238E27FC236}">
                <a16:creationId xmlns:a16="http://schemas.microsoft.com/office/drawing/2014/main" id="{03C64755-C745-46B0-9138-E2CBBA34A3C4}"/>
              </a:ext>
            </a:extLst>
          </p:cNvPr>
          <p:cNvSpPr/>
          <p:nvPr userDrawn="1"/>
        </p:nvSpPr>
        <p:spPr>
          <a:xfrm>
            <a:off x="6083299" y="-12701"/>
            <a:ext cx="1092308" cy="1016100"/>
          </a:xfrm>
          <a:custGeom>
            <a:avLst/>
            <a:gdLst>
              <a:gd name="connsiteX0" fmla="*/ 638873 w 1092307"/>
              <a:gd name="connsiteY0" fmla="*/ 12701 h 1016100"/>
              <a:gd name="connsiteX1" fmla="*/ 332773 w 1092307"/>
              <a:gd name="connsiteY1" fmla="*/ 361986 h 1016100"/>
              <a:gd name="connsiteX2" fmla="*/ 12701 w 1092307"/>
              <a:gd name="connsiteY2" fmla="*/ 1007209 h 1016100"/>
              <a:gd name="connsiteX3" fmla="*/ 12701 w 1092307"/>
              <a:gd name="connsiteY3" fmla="*/ 1007209 h 1016100"/>
              <a:gd name="connsiteX4" fmla="*/ 612200 w 1092307"/>
              <a:gd name="connsiteY4" fmla="*/ 553775 h 1016100"/>
              <a:gd name="connsiteX5" fmla="*/ 1079606 w 1092307"/>
              <a:gd name="connsiteY5" fmla="*/ 12701 h 10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307" h="1016100">
                <a:moveTo>
                  <a:pt x="638873" y="12701"/>
                </a:moveTo>
                <a:lnTo>
                  <a:pt x="332773" y="361986"/>
                </a:lnTo>
                <a:lnTo>
                  <a:pt x="12701" y="1007209"/>
                </a:lnTo>
                <a:lnTo>
                  <a:pt x="12701" y="1007209"/>
                </a:lnTo>
                <a:lnTo>
                  <a:pt x="612200" y="553775"/>
                </a:lnTo>
                <a:lnTo>
                  <a:pt x="1079606" y="12701"/>
                </a:lnTo>
                <a:close/>
              </a:path>
            </a:pathLst>
          </a:custGeom>
          <a:gradFill>
            <a:gsLst>
              <a:gs pos="0">
                <a:schemeClr val="accent5">
                  <a:alpha val="5000"/>
                </a:schemeClr>
              </a:gs>
              <a:gs pos="100000">
                <a:schemeClr val="bg2">
                  <a:alpha val="20000"/>
                </a:schemeClr>
              </a:gs>
            </a:gsLst>
            <a:lin ang="3180000" scaled="0"/>
          </a:gradFill>
          <a:ln w="12700"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771E749E-DB7E-4267-A674-AD413276E1A7}"/>
              </a:ext>
            </a:extLst>
          </p:cNvPr>
          <p:cNvSpPr/>
          <p:nvPr userDrawn="1"/>
        </p:nvSpPr>
        <p:spPr>
          <a:xfrm>
            <a:off x="5972798" y="-12701"/>
            <a:ext cx="1486046" cy="1333631"/>
          </a:xfrm>
          <a:custGeom>
            <a:avLst/>
            <a:gdLst>
              <a:gd name="connsiteX0" fmla="*/ 929732 w 1486046"/>
              <a:gd name="connsiteY0" fmla="*/ 12701 h 1333631"/>
              <a:gd name="connsiteX1" fmla="*/ 12701 w 1486046"/>
              <a:gd name="connsiteY1" fmla="*/ 1049123 h 1333631"/>
              <a:gd name="connsiteX2" fmla="*/ 321342 w 1486046"/>
              <a:gd name="connsiteY2" fmla="*/ 1322200 h 1333631"/>
              <a:gd name="connsiteX3" fmla="*/ 1478426 w 1486046"/>
              <a:gd name="connsiteY3" fmla="*/ 12701 h 1333631"/>
            </a:gdLst>
            <a:ahLst/>
            <a:cxnLst>
              <a:cxn ang="0">
                <a:pos x="connsiteX0" y="connsiteY0"/>
              </a:cxn>
              <a:cxn ang="0">
                <a:pos x="connsiteX1" y="connsiteY1"/>
              </a:cxn>
              <a:cxn ang="0">
                <a:pos x="connsiteX2" y="connsiteY2"/>
              </a:cxn>
              <a:cxn ang="0">
                <a:pos x="connsiteX3" y="connsiteY3"/>
              </a:cxn>
            </a:cxnLst>
            <a:rect l="l" t="t" r="r" b="b"/>
            <a:pathLst>
              <a:path w="1486046" h="1333631">
                <a:moveTo>
                  <a:pt x="929732" y="12701"/>
                </a:moveTo>
                <a:lnTo>
                  <a:pt x="12701" y="1049123"/>
                </a:lnTo>
                <a:lnTo>
                  <a:pt x="321342" y="1322200"/>
                </a:lnTo>
                <a:lnTo>
                  <a:pt x="1478426" y="12701"/>
                </a:lnTo>
                <a:close/>
              </a:path>
            </a:pathLst>
          </a:custGeom>
          <a:blipFill>
            <a:blip r:embed="rId2"/>
            <a:srcRect/>
            <a:stretch>
              <a:fillRect l="10565" t="-152624" r="-103969" b="10226"/>
            </a:stretch>
          </a:blipFill>
          <a:ln w="12700" cap="flat">
            <a:noFill/>
            <a:prstDash val="solid"/>
            <a:miter/>
          </a:ln>
        </p:spPr>
        <p:txBody>
          <a:bodyPr rtlCol="0" anchor="ctr"/>
          <a:lstStyle/>
          <a:p>
            <a:endParaRPr lang="en-US" noProof="0" dirty="0"/>
          </a:p>
        </p:txBody>
      </p:sp>
      <p:sp>
        <p:nvSpPr>
          <p:cNvPr id="17" name="Picture Placeholder 2">
            <a:extLst>
              <a:ext uri="{FF2B5EF4-FFF2-40B4-BE49-F238E27FC236}">
                <a16:creationId xmlns:a16="http://schemas.microsoft.com/office/drawing/2014/main" id="{1C9B27A5-4499-4F2B-843D-B4AC979D3003}"/>
              </a:ext>
            </a:extLst>
          </p:cNvPr>
          <p:cNvSpPr>
            <a:spLocks noGrp="1"/>
          </p:cNvSpPr>
          <p:nvPr>
            <p:ph type="pic" idx="13"/>
          </p:nvPr>
        </p:nvSpPr>
        <p:spPr>
          <a:xfrm>
            <a:off x="5183188" y="1347788"/>
            <a:ext cx="6172200" cy="43305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8" name="Text Placeholder 3">
            <a:extLst>
              <a:ext uri="{FF2B5EF4-FFF2-40B4-BE49-F238E27FC236}">
                <a16:creationId xmlns:a16="http://schemas.microsoft.com/office/drawing/2014/main" id="{4C8F7DBB-2923-48F9-AE53-06CE214A362F}"/>
              </a:ext>
            </a:extLst>
          </p:cNvPr>
          <p:cNvSpPr>
            <a:spLocks noGrp="1"/>
          </p:cNvSpPr>
          <p:nvPr>
            <p:ph type="body" sz="half" idx="2"/>
          </p:nvPr>
        </p:nvSpPr>
        <p:spPr>
          <a:xfrm>
            <a:off x="839788" y="2603601"/>
            <a:ext cx="3932237" cy="3074726"/>
          </a:xfrm>
          <a:gradFill>
            <a:gsLst>
              <a:gs pos="0">
                <a:schemeClr val="tx2"/>
              </a:gs>
              <a:gs pos="100000">
                <a:schemeClr val="tx1"/>
              </a:gs>
            </a:gsLst>
            <a:lin ang="10800000" scaled="1"/>
          </a:gradFill>
        </p:spPr>
        <p:txBody>
          <a:bodyPr lIns="274320" anchor="ctr">
            <a:normAutofit/>
          </a:bodyPr>
          <a:lstStyle>
            <a:lvl1pPr marL="0" inden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 name="Title 1">
            <a:extLst>
              <a:ext uri="{FF2B5EF4-FFF2-40B4-BE49-F238E27FC236}">
                <a16:creationId xmlns:a16="http://schemas.microsoft.com/office/drawing/2014/main" id="{B6AB5B22-678B-4BFD-ABBC-49961466D4A8}"/>
              </a:ext>
            </a:extLst>
          </p:cNvPr>
          <p:cNvSpPr>
            <a:spLocks noGrp="1"/>
          </p:cNvSpPr>
          <p:nvPr>
            <p:ph type="title"/>
          </p:nvPr>
        </p:nvSpPr>
        <p:spPr>
          <a:xfrm rot="21228869">
            <a:off x="857652" y="725128"/>
            <a:ext cx="3833278" cy="1325563"/>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272913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31" name="Graphic 16">
            <a:extLst>
              <a:ext uri="{FF2B5EF4-FFF2-40B4-BE49-F238E27FC236}">
                <a16:creationId xmlns:a16="http://schemas.microsoft.com/office/drawing/2014/main" id="{04D9C911-2689-4654-846F-42D821A0ED90}"/>
              </a:ext>
            </a:extLst>
          </p:cNvPr>
          <p:cNvGrpSpPr/>
          <p:nvPr userDrawn="1"/>
        </p:nvGrpSpPr>
        <p:grpSpPr>
          <a:xfrm>
            <a:off x="10962579" y="5678327"/>
            <a:ext cx="1234800" cy="1051200"/>
            <a:chOff x="5626893" y="3026568"/>
            <a:chExt cx="937260" cy="800760"/>
          </a:xfrm>
        </p:grpSpPr>
        <p:sp>
          <p:nvSpPr>
            <p:cNvPr id="32" name="Freeform: Shape 31">
              <a:extLst>
                <a:ext uri="{FF2B5EF4-FFF2-40B4-BE49-F238E27FC236}">
                  <a16:creationId xmlns:a16="http://schemas.microsoft.com/office/drawing/2014/main" id="{31B1C0F8-90EA-40CF-88EC-B856B993D47C}"/>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33" name="Freeform: Shape 32">
              <a:extLst>
                <a:ext uri="{FF2B5EF4-FFF2-40B4-BE49-F238E27FC236}">
                  <a16:creationId xmlns:a16="http://schemas.microsoft.com/office/drawing/2014/main" id="{7CD2D369-AFE4-4EBA-B0ED-C0318E8F560E}"/>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25" name="Graphic 23">
            <a:extLst>
              <a:ext uri="{FF2B5EF4-FFF2-40B4-BE49-F238E27FC236}">
                <a16:creationId xmlns:a16="http://schemas.microsoft.com/office/drawing/2014/main" id="{3817A1DD-06FF-4C7B-827F-06BEA646B2F1}"/>
              </a:ext>
            </a:extLst>
          </p:cNvPr>
          <p:cNvSpPr/>
          <p:nvPr/>
        </p:nvSpPr>
        <p:spPr>
          <a:xfrm>
            <a:off x="-24517" y="519002"/>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4" name="Date Placeholder 3">
            <a:extLst>
              <a:ext uri="{FF2B5EF4-FFF2-40B4-BE49-F238E27FC236}">
                <a16:creationId xmlns:a16="http://schemas.microsoft.com/office/drawing/2014/main" id="{D63B35E6-B4C1-4260-8AE6-951819B05A7A}"/>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D7ABFBE1-B362-4274-B448-999C6340547A}"/>
              </a:ext>
            </a:extLst>
          </p:cNvPr>
          <p:cNvSpPr>
            <a:spLocks noGrp="1"/>
          </p:cNvSpPr>
          <p:nvPr>
            <p:ph type="ftr" sz="quarter" idx="11"/>
          </p:nvPr>
        </p:nvSpPr>
        <p:spPr/>
        <p:txBody>
          <a:bodyPr lIns="0"/>
          <a:lstStyle/>
          <a:p>
            <a:r>
              <a:rPr lang="en-US" noProof="0" dirty="0"/>
              <a:t>ADD A FOOTER</a:t>
            </a:r>
          </a:p>
        </p:txBody>
      </p:sp>
      <p:sp>
        <p:nvSpPr>
          <p:cNvPr id="6" name="Slide Number Placeholder 5">
            <a:extLst>
              <a:ext uri="{FF2B5EF4-FFF2-40B4-BE49-F238E27FC236}">
                <a16:creationId xmlns:a16="http://schemas.microsoft.com/office/drawing/2014/main" id="{DEEE2D3F-1F8E-4C9F-BCD1-F9FFC39C8F40}"/>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8" name="Graphic 6">
            <a:extLst>
              <a:ext uri="{FF2B5EF4-FFF2-40B4-BE49-F238E27FC236}">
                <a16:creationId xmlns:a16="http://schemas.microsoft.com/office/drawing/2014/main" id="{0397A1D9-602E-4BC0-9119-818273B1D85A}"/>
              </a:ext>
            </a:extLst>
          </p:cNvPr>
          <p:cNvSpPr/>
          <p:nvPr/>
        </p:nvSpPr>
        <p:spPr>
          <a:xfrm>
            <a:off x="-26126" y="135253"/>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grpSp>
        <p:nvGrpSpPr>
          <p:cNvPr id="26" name="Graphic 17">
            <a:extLst>
              <a:ext uri="{FF2B5EF4-FFF2-40B4-BE49-F238E27FC236}">
                <a16:creationId xmlns:a16="http://schemas.microsoft.com/office/drawing/2014/main" id="{E08C18DA-9AB7-44E9-9FBC-B5DEB79B79FF}"/>
              </a:ext>
            </a:extLst>
          </p:cNvPr>
          <p:cNvGrpSpPr/>
          <p:nvPr userDrawn="1"/>
        </p:nvGrpSpPr>
        <p:grpSpPr>
          <a:xfrm>
            <a:off x="-12715" y="-12715"/>
            <a:ext cx="7434968" cy="5461207"/>
            <a:chOff x="-12715" y="-12715"/>
            <a:chExt cx="7434968" cy="5461207"/>
          </a:xfrm>
        </p:grpSpPr>
        <p:sp>
          <p:nvSpPr>
            <p:cNvPr id="27" name="Freeform: Shape 26">
              <a:extLst>
                <a:ext uri="{FF2B5EF4-FFF2-40B4-BE49-F238E27FC236}">
                  <a16:creationId xmlns:a16="http://schemas.microsoft.com/office/drawing/2014/main" id="{3ABFEE08-BDAB-436A-8715-2771DEA59886}"/>
                </a:ext>
              </a:extLst>
            </p:cNvPr>
            <p:cNvSpPr/>
            <p:nvPr/>
          </p:nvSpPr>
          <p:spPr>
            <a:xfrm>
              <a:off x="5931446" y="-12715"/>
              <a:ext cx="1207388" cy="1143841"/>
            </a:xfrm>
            <a:custGeom>
              <a:avLst/>
              <a:gdLst>
                <a:gd name="connsiteX0" fmla="*/ 1194684 w 1207387"/>
                <a:gd name="connsiteY0" fmla="*/ 12715 h 1143841"/>
                <a:gd name="connsiteX1" fmla="*/ 754940 w 1207387"/>
                <a:gd name="connsiteY1" fmla="*/ 12715 h 1143841"/>
                <a:gd name="connsiteX2" fmla="*/ 332990 w 1207387"/>
                <a:gd name="connsiteY2" fmla="*/ 494399 h 1143841"/>
                <a:gd name="connsiteX3" fmla="*/ 12715 w 1207387"/>
                <a:gd name="connsiteY3" fmla="*/ 1140034 h 1143841"/>
                <a:gd name="connsiteX4" fmla="*/ 612596 w 1207387"/>
                <a:gd name="connsiteY4" fmla="*/ 686310 h 1143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387" h="1143841">
                  <a:moveTo>
                    <a:pt x="1194684" y="12715"/>
                  </a:moveTo>
                  <a:lnTo>
                    <a:pt x="754940" y="12715"/>
                  </a:lnTo>
                  <a:lnTo>
                    <a:pt x="332990" y="494399"/>
                  </a:lnTo>
                  <a:lnTo>
                    <a:pt x="12715" y="1140034"/>
                  </a:lnTo>
                  <a:lnTo>
                    <a:pt x="612596" y="686310"/>
                  </a:lnTo>
                  <a:close/>
                </a:path>
              </a:pathLst>
            </a:custGeom>
            <a:gradFill>
              <a:gsLst>
                <a:gs pos="0">
                  <a:schemeClr val="bg2">
                    <a:alpha val="5000"/>
                  </a:schemeClr>
                </a:gs>
                <a:gs pos="100000">
                  <a:schemeClr val="bg2">
                    <a:alpha val="20000"/>
                  </a:schemeClr>
                </a:gs>
              </a:gsLst>
              <a:lin ang="3180000" scaled="0"/>
            </a:gradFill>
            <a:ln w="12705"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D531243B-A933-4192-BB4F-EFF38E129D30}"/>
                </a:ext>
              </a:extLst>
            </p:cNvPr>
            <p:cNvSpPr/>
            <p:nvPr/>
          </p:nvSpPr>
          <p:spPr>
            <a:xfrm>
              <a:off x="-12715" y="4607132"/>
              <a:ext cx="2071623" cy="635467"/>
            </a:xfrm>
            <a:custGeom>
              <a:avLst/>
              <a:gdLst>
                <a:gd name="connsiteX0" fmla="*/ 2061461 w 2071623"/>
                <a:gd name="connsiteY0" fmla="*/ 12715 h 635467"/>
                <a:gd name="connsiteX1" fmla="*/ 2061461 w 2071623"/>
                <a:gd name="connsiteY1" fmla="*/ 12715 h 635467"/>
                <a:gd name="connsiteX2" fmla="*/ 1307797 w 2071623"/>
                <a:gd name="connsiteY2" fmla="*/ 13986 h 635467"/>
                <a:gd name="connsiteX3" fmla="*/ 12715 w 2071623"/>
                <a:gd name="connsiteY3" fmla="*/ 294862 h 635467"/>
                <a:gd name="connsiteX4" fmla="*/ 12715 w 2071623"/>
                <a:gd name="connsiteY4" fmla="*/ 629118 h 635467"/>
                <a:gd name="connsiteX5" fmla="*/ 1415827 w 2071623"/>
                <a:gd name="connsiteY5" fmla="*/ 335532 h 6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23" h="635467">
                  <a:moveTo>
                    <a:pt x="2061461" y="12715"/>
                  </a:moveTo>
                  <a:lnTo>
                    <a:pt x="2061461" y="12715"/>
                  </a:lnTo>
                  <a:lnTo>
                    <a:pt x="1307797" y="13986"/>
                  </a:lnTo>
                  <a:lnTo>
                    <a:pt x="12715" y="294862"/>
                  </a:lnTo>
                  <a:lnTo>
                    <a:pt x="12715" y="629118"/>
                  </a:lnTo>
                  <a:lnTo>
                    <a:pt x="1415827" y="335532"/>
                  </a:lnTo>
                  <a:close/>
                </a:path>
              </a:pathLst>
            </a:custGeom>
            <a:gradFill>
              <a:gsLst>
                <a:gs pos="0">
                  <a:schemeClr val="tx1">
                    <a:alpha val="5000"/>
                  </a:schemeClr>
                </a:gs>
                <a:gs pos="100000">
                  <a:schemeClr val="tx1">
                    <a:alpha val="20000"/>
                  </a:schemeClr>
                </a:gs>
              </a:gsLst>
              <a:lin ang="9840000" scaled="0"/>
            </a:gradFill>
            <a:ln w="12705" cap="flat">
              <a:noFill/>
              <a:prstDash val="solid"/>
              <a:miter/>
            </a:ln>
          </p:spPr>
          <p:txBody>
            <a:bodyPr rtlCol="0" anchor="ctr"/>
            <a:lstStyle/>
            <a:p>
              <a:endParaRPr lang="en-US" noProof="0" dirty="0"/>
            </a:p>
          </p:txBody>
        </p:sp>
        <p:sp>
          <p:nvSpPr>
            <p:cNvPr id="29" name="Freeform: Shape 28">
              <a:extLst>
                <a:ext uri="{FF2B5EF4-FFF2-40B4-BE49-F238E27FC236}">
                  <a16:creationId xmlns:a16="http://schemas.microsoft.com/office/drawing/2014/main" id="{7CC150B5-FCB4-44F6-ADC0-AC468D799473}"/>
                </a:ext>
              </a:extLst>
            </p:cNvPr>
            <p:cNvSpPr/>
            <p:nvPr/>
          </p:nvSpPr>
          <p:spPr>
            <a:xfrm>
              <a:off x="-12715" y="4546128"/>
              <a:ext cx="2287682" cy="902364"/>
            </a:xfrm>
            <a:custGeom>
              <a:avLst/>
              <a:gdLst>
                <a:gd name="connsiteX0" fmla="*/ 12715 w 2287682"/>
                <a:gd name="connsiteY0" fmla="*/ 898556 h 902363"/>
                <a:gd name="connsiteX1" fmla="*/ 2283875 w 2287682"/>
                <a:gd name="connsiteY1" fmla="*/ 415601 h 902363"/>
                <a:gd name="connsiteX2" fmla="*/ 2198722 w 2287682"/>
                <a:gd name="connsiteY2" fmla="*/ 12715 h 902363"/>
                <a:gd name="connsiteX3" fmla="*/ 12715 w 2287682"/>
                <a:gd name="connsiteY3" fmla="*/ 477877 h 902363"/>
              </a:gdLst>
              <a:ahLst/>
              <a:cxnLst>
                <a:cxn ang="0">
                  <a:pos x="connsiteX0" y="connsiteY0"/>
                </a:cxn>
                <a:cxn ang="0">
                  <a:pos x="connsiteX1" y="connsiteY1"/>
                </a:cxn>
                <a:cxn ang="0">
                  <a:pos x="connsiteX2" y="connsiteY2"/>
                </a:cxn>
                <a:cxn ang="0">
                  <a:pos x="connsiteX3" y="connsiteY3"/>
                </a:cxn>
              </a:cxnLst>
              <a:rect l="l" t="t" r="r" b="b"/>
              <a:pathLst>
                <a:path w="2287682" h="902363">
                  <a:moveTo>
                    <a:pt x="12715" y="898556"/>
                  </a:moveTo>
                  <a:lnTo>
                    <a:pt x="2283875" y="415601"/>
                  </a:lnTo>
                  <a:lnTo>
                    <a:pt x="2198722" y="12715"/>
                  </a:lnTo>
                  <a:lnTo>
                    <a:pt x="12715" y="477877"/>
                  </a:lnTo>
                  <a:close/>
                </a:path>
              </a:pathLst>
            </a:custGeom>
            <a:blipFill>
              <a:blip r:embed="rId2"/>
              <a:srcRect/>
              <a:stretch>
                <a:fillRect l="-71085" t="19266" r="1773" b="-35681"/>
              </a:stretch>
            </a:blipFill>
            <a:ln w="1270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D7552086-05A4-4DA9-B933-0A4B24B140B9}"/>
                </a:ext>
              </a:extLst>
            </p:cNvPr>
            <p:cNvSpPr/>
            <p:nvPr/>
          </p:nvSpPr>
          <p:spPr>
            <a:xfrm>
              <a:off x="5820875" y="-12715"/>
              <a:ext cx="1601378" cy="1461575"/>
            </a:xfrm>
            <a:custGeom>
              <a:avLst/>
              <a:gdLst>
                <a:gd name="connsiteX0" fmla="*/ 1047256 w 1601377"/>
                <a:gd name="connsiteY0" fmla="*/ 12715 h 1461574"/>
                <a:gd name="connsiteX1" fmla="*/ 12715 w 1601377"/>
                <a:gd name="connsiteY1" fmla="*/ 1181975 h 1461574"/>
                <a:gd name="connsiteX2" fmla="*/ 321552 w 1601377"/>
                <a:gd name="connsiteY2" fmla="*/ 1455226 h 1461574"/>
                <a:gd name="connsiteX3" fmla="*/ 1597570 w 1601377"/>
                <a:gd name="connsiteY3" fmla="*/ 12715 h 1461574"/>
              </a:gdLst>
              <a:ahLst/>
              <a:cxnLst>
                <a:cxn ang="0">
                  <a:pos x="connsiteX0" y="connsiteY0"/>
                </a:cxn>
                <a:cxn ang="0">
                  <a:pos x="connsiteX1" y="connsiteY1"/>
                </a:cxn>
                <a:cxn ang="0">
                  <a:pos x="connsiteX2" y="connsiteY2"/>
                </a:cxn>
                <a:cxn ang="0">
                  <a:pos x="connsiteX3" y="connsiteY3"/>
                </a:cxn>
              </a:cxnLst>
              <a:rect l="l" t="t" r="r" b="b"/>
              <a:pathLst>
                <a:path w="1601377" h="1461574">
                  <a:moveTo>
                    <a:pt x="1047256" y="12715"/>
                  </a:moveTo>
                  <a:lnTo>
                    <a:pt x="12715" y="1181975"/>
                  </a:lnTo>
                  <a:lnTo>
                    <a:pt x="321552" y="1455226"/>
                  </a:lnTo>
                  <a:lnTo>
                    <a:pt x="1597570" y="12715"/>
                  </a:lnTo>
                  <a:close/>
                </a:path>
              </a:pathLst>
            </a:custGeom>
            <a:blipFill>
              <a:blip r:embed="rId3"/>
              <a:srcRect/>
              <a:stretch>
                <a:fillRect l="9984" t="-142507" r="-99566" b="9279"/>
              </a:stretch>
            </a:blipFill>
            <a:ln w="12705" cap="flat">
              <a:noFill/>
              <a:prstDash val="solid"/>
              <a:miter/>
            </a:ln>
          </p:spPr>
          <p:txBody>
            <a:bodyPr rtlCol="0" anchor="ctr"/>
            <a:lstStyle/>
            <a:p>
              <a:endParaRPr lang="en-US" noProof="0" dirty="0"/>
            </a:p>
          </p:txBody>
        </p:sp>
      </p:grpSp>
      <p:sp>
        <p:nvSpPr>
          <p:cNvPr id="7" name="Title 6">
            <a:extLst>
              <a:ext uri="{FF2B5EF4-FFF2-40B4-BE49-F238E27FC236}">
                <a16:creationId xmlns:a16="http://schemas.microsoft.com/office/drawing/2014/main" id="{B3E6E898-94D1-4811-B538-34042349F418}"/>
              </a:ext>
            </a:extLst>
          </p:cNvPr>
          <p:cNvSpPr>
            <a:spLocks noGrp="1"/>
          </p:cNvSpPr>
          <p:nvPr>
            <p:ph type="title"/>
          </p:nvPr>
        </p:nvSpPr>
        <p:spPr>
          <a:xfrm rot="21180000">
            <a:off x="288463" y="354491"/>
            <a:ext cx="4391191" cy="1325563"/>
          </a:xfrm>
        </p:spPr>
        <p:txBody>
          <a:bodyPr vert="horz" lIns="91440" tIns="45720" rIns="91440" bIns="45720" rtlCol="0" anchor="ctr">
            <a:normAutofit/>
          </a:bodyPr>
          <a:lstStyle>
            <a:lvl1pPr>
              <a:defRPr lang="en-US">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541180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160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31" name="Graphic 16">
            <a:extLst>
              <a:ext uri="{FF2B5EF4-FFF2-40B4-BE49-F238E27FC236}">
                <a16:creationId xmlns:a16="http://schemas.microsoft.com/office/drawing/2014/main" id="{04D9C911-2689-4654-846F-42D821A0ED90}"/>
              </a:ext>
            </a:extLst>
          </p:cNvPr>
          <p:cNvGrpSpPr/>
          <p:nvPr userDrawn="1"/>
        </p:nvGrpSpPr>
        <p:grpSpPr>
          <a:xfrm>
            <a:off x="10962579" y="5678327"/>
            <a:ext cx="1234800" cy="1051200"/>
            <a:chOff x="5626893" y="3026568"/>
            <a:chExt cx="937260" cy="800760"/>
          </a:xfrm>
        </p:grpSpPr>
        <p:sp>
          <p:nvSpPr>
            <p:cNvPr id="32" name="Freeform: Shape 31">
              <a:extLst>
                <a:ext uri="{FF2B5EF4-FFF2-40B4-BE49-F238E27FC236}">
                  <a16:creationId xmlns:a16="http://schemas.microsoft.com/office/drawing/2014/main" id="{31B1C0F8-90EA-40CF-88EC-B856B993D47C}"/>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33" name="Freeform: Shape 32">
              <a:extLst>
                <a:ext uri="{FF2B5EF4-FFF2-40B4-BE49-F238E27FC236}">
                  <a16:creationId xmlns:a16="http://schemas.microsoft.com/office/drawing/2014/main" id="{7CD2D369-AFE4-4EBA-B0ED-C0318E8F560E}"/>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25" name="Graphic 23">
            <a:extLst>
              <a:ext uri="{FF2B5EF4-FFF2-40B4-BE49-F238E27FC236}">
                <a16:creationId xmlns:a16="http://schemas.microsoft.com/office/drawing/2014/main" id="{3817A1DD-06FF-4C7B-827F-06BEA646B2F1}"/>
              </a:ext>
            </a:extLst>
          </p:cNvPr>
          <p:cNvSpPr/>
          <p:nvPr/>
        </p:nvSpPr>
        <p:spPr>
          <a:xfrm>
            <a:off x="-24517" y="519002"/>
            <a:ext cx="4593600" cy="1238400"/>
          </a:xfrm>
          <a:custGeom>
            <a:avLst/>
            <a:gdLst>
              <a:gd name="connsiteX0" fmla="*/ 3451384 w 3457575"/>
              <a:gd name="connsiteY0" fmla="*/ 842439 h 942975"/>
              <a:gd name="connsiteX1" fmla="*/ 3367564 w 3457575"/>
              <a:gd name="connsiteY1" fmla="*/ 44244 h 942975"/>
              <a:gd name="connsiteX2" fmla="*/ 7144 w 3457575"/>
              <a:gd name="connsiteY2" fmla="*/ 129969 h 942975"/>
              <a:gd name="connsiteX3" fmla="*/ 7144 w 3457575"/>
              <a:gd name="connsiteY3" fmla="*/ 936736 h 942975"/>
              <a:gd name="connsiteX4" fmla="*/ 3451384 w 3457575"/>
              <a:gd name="connsiteY4" fmla="*/ 842439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75" h="9429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flip="none" rotWithShape="1">
            <a:gsLst>
              <a:gs pos="0">
                <a:schemeClr val="accent2">
                  <a:alpha val="10000"/>
                </a:schemeClr>
              </a:gs>
              <a:gs pos="88000">
                <a:schemeClr val="accent2">
                  <a:alpha val="50000"/>
                </a:schemeClr>
              </a:gs>
            </a:gsLst>
            <a:lin ang="10800000" scaled="1"/>
            <a:tileRect/>
          </a:gradFill>
          <a:ln w="9525" cap="flat">
            <a:noFill/>
            <a:prstDash val="solid"/>
            <a:miter/>
          </a:ln>
        </p:spPr>
        <p:txBody>
          <a:bodyPr rtlCol="0" anchor="ctr"/>
          <a:lstStyle/>
          <a:p>
            <a:endParaRPr lang="en-US" noProof="0" dirty="0"/>
          </a:p>
        </p:txBody>
      </p:sp>
      <p:sp>
        <p:nvSpPr>
          <p:cNvPr id="4" name="Date Placeholder 3">
            <a:extLst>
              <a:ext uri="{FF2B5EF4-FFF2-40B4-BE49-F238E27FC236}">
                <a16:creationId xmlns:a16="http://schemas.microsoft.com/office/drawing/2014/main" id="{D63B35E6-B4C1-4260-8AE6-951819B05A7A}"/>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D7ABFBE1-B362-4274-B448-999C6340547A}"/>
              </a:ext>
            </a:extLst>
          </p:cNvPr>
          <p:cNvSpPr>
            <a:spLocks noGrp="1"/>
          </p:cNvSpPr>
          <p:nvPr>
            <p:ph type="ftr" sz="quarter" idx="11"/>
          </p:nvPr>
        </p:nvSpPr>
        <p:spPr/>
        <p:txBody>
          <a:bodyPr lIns="0"/>
          <a:lstStyle/>
          <a:p>
            <a:r>
              <a:rPr lang="en-US" noProof="0" dirty="0"/>
              <a:t>ADD A FOOTER</a:t>
            </a:r>
          </a:p>
        </p:txBody>
      </p:sp>
      <p:sp>
        <p:nvSpPr>
          <p:cNvPr id="6" name="Slide Number Placeholder 5">
            <a:extLst>
              <a:ext uri="{FF2B5EF4-FFF2-40B4-BE49-F238E27FC236}">
                <a16:creationId xmlns:a16="http://schemas.microsoft.com/office/drawing/2014/main" id="{DEEE2D3F-1F8E-4C9F-BCD1-F9FFC39C8F40}"/>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sp>
        <p:nvSpPr>
          <p:cNvPr id="8" name="Graphic 6">
            <a:extLst>
              <a:ext uri="{FF2B5EF4-FFF2-40B4-BE49-F238E27FC236}">
                <a16:creationId xmlns:a16="http://schemas.microsoft.com/office/drawing/2014/main" id="{0397A1D9-602E-4BC0-9119-818273B1D85A}"/>
              </a:ext>
            </a:extLst>
          </p:cNvPr>
          <p:cNvSpPr/>
          <p:nvPr/>
        </p:nvSpPr>
        <p:spPr>
          <a:xfrm>
            <a:off x="-26126" y="135253"/>
            <a:ext cx="4885313" cy="1632656"/>
          </a:xfrm>
          <a:custGeom>
            <a:avLst/>
            <a:gdLst>
              <a:gd name="connsiteX0" fmla="*/ 12607 w 4885312"/>
              <a:gd name="connsiteY0" fmla="*/ 1627544 h 1632656"/>
              <a:gd name="connsiteX1" fmla="*/ 4876404 w 4885312"/>
              <a:gd name="connsiteY1" fmla="*/ 1073201 h 1632656"/>
              <a:gd name="connsiteX2" fmla="*/ 4765029 w 4885312"/>
              <a:gd name="connsiteY2" fmla="*/ 12607 h 1632656"/>
              <a:gd name="connsiteX3" fmla="*/ 12607 w 4885312"/>
              <a:gd name="connsiteY3" fmla="*/ 554294 h 1632656"/>
            </a:gdLst>
            <a:ahLst/>
            <a:cxnLst>
              <a:cxn ang="0">
                <a:pos x="connsiteX0" y="connsiteY0"/>
              </a:cxn>
              <a:cxn ang="0">
                <a:pos x="connsiteX1" y="connsiteY1"/>
              </a:cxn>
              <a:cxn ang="0">
                <a:pos x="connsiteX2" y="connsiteY2"/>
              </a:cxn>
              <a:cxn ang="0">
                <a:pos x="connsiteX3" y="connsiteY3"/>
              </a:cxn>
            </a:cxnLst>
            <a:rect l="l" t="t" r="r" b="b"/>
            <a:pathLst>
              <a:path w="4885312" h="1632656">
                <a:moveTo>
                  <a:pt x="12607" y="1627544"/>
                </a:moveTo>
                <a:lnTo>
                  <a:pt x="4876404" y="1073201"/>
                </a:lnTo>
                <a:lnTo>
                  <a:pt x="4765029" y="12607"/>
                </a:lnTo>
                <a:lnTo>
                  <a:pt x="12607" y="554294"/>
                </a:lnTo>
                <a:close/>
              </a:path>
            </a:pathLst>
          </a:custGeom>
          <a:gradFill flip="none" rotWithShape="1">
            <a:gsLst>
              <a:gs pos="9000">
                <a:schemeClr val="accent1"/>
              </a:gs>
              <a:gs pos="100000">
                <a:schemeClr val="accent2"/>
              </a:gs>
            </a:gsLst>
            <a:lin ang="360000" scaled="0"/>
            <a:tileRect/>
          </a:gradFill>
          <a:ln w="12650" cap="flat">
            <a:noFill/>
            <a:prstDash val="solid"/>
            <a:miter/>
          </a:ln>
        </p:spPr>
        <p:txBody>
          <a:bodyPr rtlCol="0" anchor="ctr"/>
          <a:lstStyle/>
          <a:p>
            <a:endParaRPr lang="en-US" noProof="0" dirty="0"/>
          </a:p>
        </p:txBody>
      </p:sp>
      <p:grpSp>
        <p:nvGrpSpPr>
          <p:cNvPr id="26" name="Graphic 17">
            <a:extLst>
              <a:ext uri="{FF2B5EF4-FFF2-40B4-BE49-F238E27FC236}">
                <a16:creationId xmlns:a16="http://schemas.microsoft.com/office/drawing/2014/main" id="{E08C18DA-9AB7-44E9-9FBC-B5DEB79B79FF}"/>
              </a:ext>
            </a:extLst>
          </p:cNvPr>
          <p:cNvGrpSpPr/>
          <p:nvPr userDrawn="1"/>
        </p:nvGrpSpPr>
        <p:grpSpPr>
          <a:xfrm>
            <a:off x="-12715" y="-12715"/>
            <a:ext cx="7434968" cy="5461207"/>
            <a:chOff x="-12715" y="-12715"/>
            <a:chExt cx="7434968" cy="5461207"/>
          </a:xfrm>
        </p:grpSpPr>
        <p:sp>
          <p:nvSpPr>
            <p:cNvPr id="27" name="Freeform: Shape 26">
              <a:extLst>
                <a:ext uri="{FF2B5EF4-FFF2-40B4-BE49-F238E27FC236}">
                  <a16:creationId xmlns:a16="http://schemas.microsoft.com/office/drawing/2014/main" id="{3ABFEE08-BDAB-436A-8715-2771DEA59886}"/>
                </a:ext>
              </a:extLst>
            </p:cNvPr>
            <p:cNvSpPr/>
            <p:nvPr/>
          </p:nvSpPr>
          <p:spPr>
            <a:xfrm>
              <a:off x="5931446" y="-12715"/>
              <a:ext cx="1207388" cy="1143841"/>
            </a:xfrm>
            <a:custGeom>
              <a:avLst/>
              <a:gdLst>
                <a:gd name="connsiteX0" fmla="*/ 1194684 w 1207387"/>
                <a:gd name="connsiteY0" fmla="*/ 12715 h 1143841"/>
                <a:gd name="connsiteX1" fmla="*/ 754940 w 1207387"/>
                <a:gd name="connsiteY1" fmla="*/ 12715 h 1143841"/>
                <a:gd name="connsiteX2" fmla="*/ 332990 w 1207387"/>
                <a:gd name="connsiteY2" fmla="*/ 494399 h 1143841"/>
                <a:gd name="connsiteX3" fmla="*/ 12715 w 1207387"/>
                <a:gd name="connsiteY3" fmla="*/ 1140034 h 1143841"/>
                <a:gd name="connsiteX4" fmla="*/ 612596 w 1207387"/>
                <a:gd name="connsiteY4" fmla="*/ 686310 h 1143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387" h="1143841">
                  <a:moveTo>
                    <a:pt x="1194684" y="12715"/>
                  </a:moveTo>
                  <a:lnTo>
                    <a:pt x="754940" y="12715"/>
                  </a:lnTo>
                  <a:lnTo>
                    <a:pt x="332990" y="494399"/>
                  </a:lnTo>
                  <a:lnTo>
                    <a:pt x="12715" y="1140034"/>
                  </a:lnTo>
                  <a:lnTo>
                    <a:pt x="612596" y="686310"/>
                  </a:lnTo>
                  <a:close/>
                </a:path>
              </a:pathLst>
            </a:custGeom>
            <a:gradFill>
              <a:gsLst>
                <a:gs pos="0">
                  <a:schemeClr val="bg2">
                    <a:alpha val="5000"/>
                  </a:schemeClr>
                </a:gs>
                <a:gs pos="100000">
                  <a:schemeClr val="bg2">
                    <a:alpha val="20000"/>
                  </a:schemeClr>
                </a:gs>
              </a:gsLst>
              <a:lin ang="3180000" scaled="0"/>
            </a:gradFill>
            <a:ln w="12705"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D531243B-A933-4192-BB4F-EFF38E129D30}"/>
                </a:ext>
              </a:extLst>
            </p:cNvPr>
            <p:cNvSpPr/>
            <p:nvPr/>
          </p:nvSpPr>
          <p:spPr>
            <a:xfrm>
              <a:off x="-12715" y="4607132"/>
              <a:ext cx="2071623" cy="635467"/>
            </a:xfrm>
            <a:custGeom>
              <a:avLst/>
              <a:gdLst>
                <a:gd name="connsiteX0" fmla="*/ 2061461 w 2071623"/>
                <a:gd name="connsiteY0" fmla="*/ 12715 h 635467"/>
                <a:gd name="connsiteX1" fmla="*/ 2061461 w 2071623"/>
                <a:gd name="connsiteY1" fmla="*/ 12715 h 635467"/>
                <a:gd name="connsiteX2" fmla="*/ 1307797 w 2071623"/>
                <a:gd name="connsiteY2" fmla="*/ 13986 h 635467"/>
                <a:gd name="connsiteX3" fmla="*/ 12715 w 2071623"/>
                <a:gd name="connsiteY3" fmla="*/ 294862 h 635467"/>
                <a:gd name="connsiteX4" fmla="*/ 12715 w 2071623"/>
                <a:gd name="connsiteY4" fmla="*/ 629118 h 635467"/>
                <a:gd name="connsiteX5" fmla="*/ 1415827 w 2071623"/>
                <a:gd name="connsiteY5" fmla="*/ 335532 h 6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23" h="635467">
                  <a:moveTo>
                    <a:pt x="2061461" y="12715"/>
                  </a:moveTo>
                  <a:lnTo>
                    <a:pt x="2061461" y="12715"/>
                  </a:lnTo>
                  <a:lnTo>
                    <a:pt x="1307797" y="13986"/>
                  </a:lnTo>
                  <a:lnTo>
                    <a:pt x="12715" y="294862"/>
                  </a:lnTo>
                  <a:lnTo>
                    <a:pt x="12715" y="629118"/>
                  </a:lnTo>
                  <a:lnTo>
                    <a:pt x="1415827" y="335532"/>
                  </a:lnTo>
                  <a:close/>
                </a:path>
              </a:pathLst>
            </a:custGeom>
            <a:gradFill>
              <a:gsLst>
                <a:gs pos="0">
                  <a:schemeClr val="tx1">
                    <a:alpha val="5000"/>
                  </a:schemeClr>
                </a:gs>
                <a:gs pos="100000">
                  <a:schemeClr val="tx1">
                    <a:alpha val="20000"/>
                  </a:schemeClr>
                </a:gs>
              </a:gsLst>
              <a:lin ang="9840000" scaled="0"/>
            </a:gradFill>
            <a:ln w="12705" cap="flat">
              <a:noFill/>
              <a:prstDash val="solid"/>
              <a:miter/>
            </a:ln>
          </p:spPr>
          <p:txBody>
            <a:bodyPr rtlCol="0" anchor="ctr"/>
            <a:lstStyle/>
            <a:p>
              <a:endParaRPr lang="en-US" noProof="0" dirty="0"/>
            </a:p>
          </p:txBody>
        </p:sp>
        <p:sp>
          <p:nvSpPr>
            <p:cNvPr id="29" name="Freeform: Shape 28">
              <a:extLst>
                <a:ext uri="{FF2B5EF4-FFF2-40B4-BE49-F238E27FC236}">
                  <a16:creationId xmlns:a16="http://schemas.microsoft.com/office/drawing/2014/main" id="{7CC150B5-FCB4-44F6-ADC0-AC468D799473}"/>
                </a:ext>
              </a:extLst>
            </p:cNvPr>
            <p:cNvSpPr/>
            <p:nvPr/>
          </p:nvSpPr>
          <p:spPr>
            <a:xfrm>
              <a:off x="-12715" y="4546128"/>
              <a:ext cx="2287682" cy="902364"/>
            </a:xfrm>
            <a:custGeom>
              <a:avLst/>
              <a:gdLst>
                <a:gd name="connsiteX0" fmla="*/ 12715 w 2287682"/>
                <a:gd name="connsiteY0" fmla="*/ 898556 h 902363"/>
                <a:gd name="connsiteX1" fmla="*/ 2283875 w 2287682"/>
                <a:gd name="connsiteY1" fmla="*/ 415601 h 902363"/>
                <a:gd name="connsiteX2" fmla="*/ 2198722 w 2287682"/>
                <a:gd name="connsiteY2" fmla="*/ 12715 h 902363"/>
                <a:gd name="connsiteX3" fmla="*/ 12715 w 2287682"/>
                <a:gd name="connsiteY3" fmla="*/ 477877 h 902363"/>
              </a:gdLst>
              <a:ahLst/>
              <a:cxnLst>
                <a:cxn ang="0">
                  <a:pos x="connsiteX0" y="connsiteY0"/>
                </a:cxn>
                <a:cxn ang="0">
                  <a:pos x="connsiteX1" y="connsiteY1"/>
                </a:cxn>
                <a:cxn ang="0">
                  <a:pos x="connsiteX2" y="connsiteY2"/>
                </a:cxn>
                <a:cxn ang="0">
                  <a:pos x="connsiteX3" y="connsiteY3"/>
                </a:cxn>
              </a:cxnLst>
              <a:rect l="l" t="t" r="r" b="b"/>
              <a:pathLst>
                <a:path w="2287682" h="902363">
                  <a:moveTo>
                    <a:pt x="12715" y="898556"/>
                  </a:moveTo>
                  <a:lnTo>
                    <a:pt x="2283875" y="415601"/>
                  </a:lnTo>
                  <a:lnTo>
                    <a:pt x="2198722" y="12715"/>
                  </a:lnTo>
                  <a:lnTo>
                    <a:pt x="12715" y="477877"/>
                  </a:lnTo>
                  <a:close/>
                </a:path>
              </a:pathLst>
            </a:custGeom>
            <a:blipFill>
              <a:blip r:embed="rId2"/>
              <a:srcRect/>
              <a:stretch>
                <a:fillRect l="-71085" t="19266" r="1773" b="-35681"/>
              </a:stretch>
            </a:blipFill>
            <a:ln w="1270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D7552086-05A4-4DA9-B933-0A4B24B140B9}"/>
                </a:ext>
              </a:extLst>
            </p:cNvPr>
            <p:cNvSpPr/>
            <p:nvPr/>
          </p:nvSpPr>
          <p:spPr>
            <a:xfrm>
              <a:off x="5820875" y="-12715"/>
              <a:ext cx="1601378" cy="1461575"/>
            </a:xfrm>
            <a:custGeom>
              <a:avLst/>
              <a:gdLst>
                <a:gd name="connsiteX0" fmla="*/ 1047256 w 1601377"/>
                <a:gd name="connsiteY0" fmla="*/ 12715 h 1461574"/>
                <a:gd name="connsiteX1" fmla="*/ 12715 w 1601377"/>
                <a:gd name="connsiteY1" fmla="*/ 1181975 h 1461574"/>
                <a:gd name="connsiteX2" fmla="*/ 321552 w 1601377"/>
                <a:gd name="connsiteY2" fmla="*/ 1455226 h 1461574"/>
                <a:gd name="connsiteX3" fmla="*/ 1597570 w 1601377"/>
                <a:gd name="connsiteY3" fmla="*/ 12715 h 1461574"/>
              </a:gdLst>
              <a:ahLst/>
              <a:cxnLst>
                <a:cxn ang="0">
                  <a:pos x="connsiteX0" y="connsiteY0"/>
                </a:cxn>
                <a:cxn ang="0">
                  <a:pos x="connsiteX1" y="connsiteY1"/>
                </a:cxn>
                <a:cxn ang="0">
                  <a:pos x="connsiteX2" y="connsiteY2"/>
                </a:cxn>
                <a:cxn ang="0">
                  <a:pos x="connsiteX3" y="connsiteY3"/>
                </a:cxn>
              </a:cxnLst>
              <a:rect l="l" t="t" r="r" b="b"/>
              <a:pathLst>
                <a:path w="1601377" h="1461574">
                  <a:moveTo>
                    <a:pt x="1047256" y="12715"/>
                  </a:moveTo>
                  <a:lnTo>
                    <a:pt x="12715" y="1181975"/>
                  </a:lnTo>
                  <a:lnTo>
                    <a:pt x="321552" y="1455226"/>
                  </a:lnTo>
                  <a:lnTo>
                    <a:pt x="1597570" y="12715"/>
                  </a:lnTo>
                  <a:close/>
                </a:path>
              </a:pathLst>
            </a:custGeom>
            <a:blipFill>
              <a:blip r:embed="rId3"/>
              <a:srcRect/>
              <a:stretch>
                <a:fillRect l="9984" t="-142507" r="-99566" b="9279"/>
              </a:stretch>
            </a:blipFill>
            <a:ln w="12705" cap="flat">
              <a:noFill/>
              <a:prstDash val="solid"/>
              <a:miter/>
            </a:ln>
          </p:spPr>
          <p:txBody>
            <a:bodyPr rtlCol="0" anchor="ctr"/>
            <a:lstStyle/>
            <a:p>
              <a:endParaRPr lang="en-US" noProof="0" dirty="0"/>
            </a:p>
          </p:txBody>
        </p:sp>
      </p:grpSp>
      <p:sp>
        <p:nvSpPr>
          <p:cNvPr id="7" name="Title 6">
            <a:extLst>
              <a:ext uri="{FF2B5EF4-FFF2-40B4-BE49-F238E27FC236}">
                <a16:creationId xmlns:a16="http://schemas.microsoft.com/office/drawing/2014/main" id="{B3E6E898-94D1-4811-B538-34042349F418}"/>
              </a:ext>
            </a:extLst>
          </p:cNvPr>
          <p:cNvSpPr>
            <a:spLocks noGrp="1"/>
          </p:cNvSpPr>
          <p:nvPr>
            <p:ph type="title"/>
          </p:nvPr>
        </p:nvSpPr>
        <p:spPr>
          <a:xfrm rot="21180000">
            <a:off x="288463" y="354491"/>
            <a:ext cx="4391191" cy="1325563"/>
          </a:xfrm>
        </p:spPr>
        <p:txBody>
          <a:bodyPr vert="horz" lIns="91440" tIns="45720" rIns="91440" bIns="45720" rtlCol="0" anchor="ctr">
            <a:normAutofit/>
          </a:bodyPr>
          <a:lstStyle>
            <a:lvl1pPr>
              <a:defRPr lang="en-US">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DDA29EA0-54CE-44CE-A619-B63EB6AA2D12}"/>
              </a:ext>
            </a:extLst>
          </p:cNvPr>
          <p:cNvSpPr>
            <a:spLocks noGrp="1"/>
          </p:cNvSpPr>
          <p:nvPr>
            <p:ph type="body" sz="quarter" idx="13"/>
          </p:nvPr>
        </p:nvSpPr>
        <p:spPr>
          <a:xfrm>
            <a:off x="1444441" y="2373246"/>
            <a:ext cx="9303119" cy="2111508"/>
          </a:xfrm>
        </p:spPr>
        <p:txBody>
          <a:bodyPr anchor="ctr">
            <a:normAutofit/>
          </a:bodyPr>
          <a:lstStyle>
            <a:lvl1pPr marL="0" indent="0" algn="ctr">
              <a:buNone/>
              <a:defRPr sz="6000"/>
            </a:lvl1pPr>
            <a:lvl2pPr marL="457200" indent="0">
              <a:buNone/>
              <a:defRPr/>
            </a:lvl2pPr>
          </a:lstStyle>
          <a:p>
            <a:pPr lvl="0"/>
            <a:r>
              <a:rPr lang="en-US" noProof="0"/>
              <a:t>Edit Master text styles</a:t>
            </a:r>
          </a:p>
        </p:txBody>
      </p:sp>
    </p:spTree>
    <p:extLst>
      <p:ext uri="{BB962C8B-B14F-4D97-AF65-F5344CB8AC3E}">
        <p14:creationId xmlns:p14="http://schemas.microsoft.com/office/powerpoint/2010/main" val="1791945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1" name="Graphic 16">
            <a:extLst>
              <a:ext uri="{FF2B5EF4-FFF2-40B4-BE49-F238E27FC236}">
                <a16:creationId xmlns:a16="http://schemas.microsoft.com/office/drawing/2014/main" id="{04D9C911-2689-4654-846F-42D821A0ED90}"/>
              </a:ext>
            </a:extLst>
          </p:cNvPr>
          <p:cNvGrpSpPr/>
          <p:nvPr userDrawn="1"/>
        </p:nvGrpSpPr>
        <p:grpSpPr>
          <a:xfrm>
            <a:off x="10962579" y="5678327"/>
            <a:ext cx="1234800" cy="1051200"/>
            <a:chOff x="5626893" y="3026568"/>
            <a:chExt cx="937260" cy="800760"/>
          </a:xfrm>
        </p:grpSpPr>
        <p:sp>
          <p:nvSpPr>
            <p:cNvPr id="32" name="Freeform: Shape 31">
              <a:extLst>
                <a:ext uri="{FF2B5EF4-FFF2-40B4-BE49-F238E27FC236}">
                  <a16:creationId xmlns:a16="http://schemas.microsoft.com/office/drawing/2014/main" id="{31B1C0F8-90EA-40CF-88EC-B856B993D47C}"/>
                </a:ext>
              </a:extLst>
            </p:cNvPr>
            <p:cNvSpPr/>
            <p:nvPr/>
          </p:nvSpPr>
          <p:spPr>
            <a:xfrm>
              <a:off x="5640228" y="3236778"/>
              <a:ext cx="923925" cy="590550"/>
            </a:xfrm>
            <a:custGeom>
              <a:avLst/>
              <a:gdLst>
                <a:gd name="connsiteX0" fmla="*/ 7144 w 923925"/>
                <a:gd name="connsiteY0" fmla="*/ 430346 h 590550"/>
                <a:gd name="connsiteX1" fmla="*/ 918686 w 923925"/>
                <a:gd name="connsiteY1" fmla="*/ 586556 h 590550"/>
                <a:gd name="connsiteX2" fmla="*/ 918686 w 923925"/>
                <a:gd name="connsiteY2" fmla="*/ 116021 h 590550"/>
                <a:gd name="connsiteX3" fmla="*/ 160496 w 923925"/>
                <a:gd name="connsiteY3" fmla="*/ 7436 h 590550"/>
                <a:gd name="connsiteX4" fmla="*/ 7144 w 923925"/>
                <a:gd name="connsiteY4" fmla="*/ 4303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590550">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flip="none" rotWithShape="1">
              <a:gsLst>
                <a:gs pos="3000">
                  <a:schemeClr val="accent3">
                    <a:alpha val="6000"/>
                  </a:schemeClr>
                </a:gs>
                <a:gs pos="100000">
                  <a:schemeClr val="accent3">
                    <a:alpha val="50000"/>
                  </a:schemeClr>
                </a:gs>
              </a:gsLst>
              <a:lin ang="0" scaled="1"/>
              <a:tileRect/>
            </a:gradFill>
            <a:ln w="9525" cap="flat">
              <a:noFill/>
              <a:prstDash val="solid"/>
              <a:miter/>
            </a:ln>
          </p:spPr>
          <p:txBody>
            <a:bodyPr rtlCol="0" anchor="ctr"/>
            <a:lstStyle/>
            <a:p>
              <a:endParaRPr lang="en-US" noProof="0" dirty="0"/>
            </a:p>
          </p:txBody>
        </p:sp>
        <p:sp>
          <p:nvSpPr>
            <p:cNvPr id="33" name="Freeform: Shape 32">
              <a:extLst>
                <a:ext uri="{FF2B5EF4-FFF2-40B4-BE49-F238E27FC236}">
                  <a16:creationId xmlns:a16="http://schemas.microsoft.com/office/drawing/2014/main" id="{7CD2D369-AFE4-4EBA-B0ED-C0318E8F560E}"/>
                </a:ext>
              </a:extLst>
            </p:cNvPr>
            <p:cNvSpPr/>
            <p:nvPr/>
          </p:nvSpPr>
          <p:spPr>
            <a:xfrm>
              <a:off x="5626893" y="3026568"/>
              <a:ext cx="933450" cy="771525"/>
            </a:xfrm>
            <a:custGeom>
              <a:avLst/>
              <a:gdLst>
                <a:gd name="connsiteX0" fmla="*/ 932021 w 933450"/>
                <a:gd name="connsiteY0" fmla="*/ 289084 h 771525"/>
                <a:gd name="connsiteX1" fmla="*/ 160496 w 933450"/>
                <a:gd name="connsiteY1" fmla="*/ 7144 h 771525"/>
                <a:gd name="connsiteX2" fmla="*/ 7144 w 933450"/>
                <a:gd name="connsiteY2" fmla="*/ 429101 h 771525"/>
                <a:gd name="connsiteX3" fmla="*/ 932021 w 933450"/>
                <a:gd name="connsiteY3" fmla="*/ 767239 h 771525"/>
              </a:gdLst>
              <a:ahLst/>
              <a:cxnLst>
                <a:cxn ang="0">
                  <a:pos x="connsiteX0" y="connsiteY0"/>
                </a:cxn>
                <a:cxn ang="0">
                  <a:pos x="connsiteX1" y="connsiteY1"/>
                </a:cxn>
                <a:cxn ang="0">
                  <a:pos x="connsiteX2" y="connsiteY2"/>
                </a:cxn>
                <a:cxn ang="0">
                  <a:pos x="connsiteX3" y="connsiteY3"/>
                </a:cxn>
              </a:cxnLst>
              <a:rect l="l" t="t" r="r" b="b"/>
              <a:pathLst>
                <a:path w="933450" h="771525">
                  <a:moveTo>
                    <a:pt x="932021" y="289084"/>
                  </a:moveTo>
                  <a:lnTo>
                    <a:pt x="160496" y="7144"/>
                  </a:lnTo>
                  <a:lnTo>
                    <a:pt x="7144" y="429101"/>
                  </a:lnTo>
                  <a:lnTo>
                    <a:pt x="932021" y="767239"/>
                  </a:lnTo>
                  <a:close/>
                </a:path>
              </a:pathLst>
            </a:custGeom>
            <a:gradFill flip="none" rotWithShape="1">
              <a:gsLst>
                <a:gs pos="3000">
                  <a:schemeClr val="accent3"/>
                </a:gs>
                <a:gs pos="100000">
                  <a:schemeClr val="accent6"/>
                </a:gs>
              </a:gsLst>
              <a:lin ang="0" scaled="1"/>
              <a:tileRect/>
            </a:gradFill>
            <a:ln w="9525" cap="flat">
              <a:noFill/>
              <a:prstDash val="solid"/>
              <a:miter/>
            </a:ln>
          </p:spPr>
          <p:txBody>
            <a:bodyPr rtlCol="0" anchor="ctr"/>
            <a:lstStyle/>
            <a:p>
              <a:endParaRPr lang="en-US" noProof="0" dirty="0"/>
            </a:p>
          </p:txBody>
        </p:sp>
      </p:grpSp>
      <p:sp>
        <p:nvSpPr>
          <p:cNvPr id="4" name="Date Placeholder 3">
            <a:extLst>
              <a:ext uri="{FF2B5EF4-FFF2-40B4-BE49-F238E27FC236}">
                <a16:creationId xmlns:a16="http://schemas.microsoft.com/office/drawing/2014/main" id="{D63B35E6-B4C1-4260-8AE6-951819B05A7A}"/>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D7ABFBE1-B362-4274-B448-999C6340547A}"/>
              </a:ext>
            </a:extLst>
          </p:cNvPr>
          <p:cNvSpPr>
            <a:spLocks noGrp="1"/>
          </p:cNvSpPr>
          <p:nvPr>
            <p:ph type="ftr" sz="quarter" idx="11"/>
          </p:nvPr>
        </p:nvSpPr>
        <p:spPr/>
        <p:txBody>
          <a:bodyPr lIns="0"/>
          <a:lstStyle/>
          <a:p>
            <a:r>
              <a:rPr lang="en-US" noProof="0" dirty="0"/>
              <a:t>ADD A FOOTER</a:t>
            </a:r>
          </a:p>
        </p:txBody>
      </p:sp>
      <p:sp>
        <p:nvSpPr>
          <p:cNvPr id="6" name="Slide Number Placeholder 5">
            <a:extLst>
              <a:ext uri="{FF2B5EF4-FFF2-40B4-BE49-F238E27FC236}">
                <a16:creationId xmlns:a16="http://schemas.microsoft.com/office/drawing/2014/main" id="{DEEE2D3F-1F8E-4C9F-BCD1-F9FFC39C8F40}"/>
              </a:ext>
            </a:extLst>
          </p:cNvPr>
          <p:cNvSpPr>
            <a:spLocks noGrp="1"/>
          </p:cNvSpPr>
          <p:nvPr>
            <p:ph type="sldNum" sz="quarter" idx="12"/>
          </p:nvPr>
        </p:nvSpPr>
        <p:spPr/>
        <p:txBody>
          <a:bodyPr/>
          <a:lstStyle/>
          <a:p>
            <a:fld id="{98C0CDE5-970C-4CC4-BF43-0DA127E73E82}" type="slidenum">
              <a:rPr lang="en-US" noProof="0" smtClean="0"/>
              <a:t>‹#›</a:t>
            </a:fld>
            <a:endParaRPr lang="en-US" noProof="0" dirty="0"/>
          </a:p>
        </p:txBody>
      </p:sp>
      <p:grpSp>
        <p:nvGrpSpPr>
          <p:cNvPr id="26" name="Graphic 17">
            <a:extLst>
              <a:ext uri="{FF2B5EF4-FFF2-40B4-BE49-F238E27FC236}">
                <a16:creationId xmlns:a16="http://schemas.microsoft.com/office/drawing/2014/main" id="{E08C18DA-9AB7-44E9-9FBC-B5DEB79B79FF}"/>
              </a:ext>
            </a:extLst>
          </p:cNvPr>
          <p:cNvGrpSpPr/>
          <p:nvPr userDrawn="1"/>
        </p:nvGrpSpPr>
        <p:grpSpPr>
          <a:xfrm>
            <a:off x="-12715" y="-12715"/>
            <a:ext cx="7434968" cy="5461207"/>
            <a:chOff x="-12715" y="-12715"/>
            <a:chExt cx="7434968" cy="5461207"/>
          </a:xfrm>
        </p:grpSpPr>
        <p:sp>
          <p:nvSpPr>
            <p:cNvPr id="27" name="Freeform: Shape 26">
              <a:extLst>
                <a:ext uri="{FF2B5EF4-FFF2-40B4-BE49-F238E27FC236}">
                  <a16:creationId xmlns:a16="http://schemas.microsoft.com/office/drawing/2014/main" id="{3ABFEE08-BDAB-436A-8715-2771DEA59886}"/>
                </a:ext>
              </a:extLst>
            </p:cNvPr>
            <p:cNvSpPr/>
            <p:nvPr/>
          </p:nvSpPr>
          <p:spPr>
            <a:xfrm>
              <a:off x="5931446" y="-12715"/>
              <a:ext cx="1207388" cy="1143841"/>
            </a:xfrm>
            <a:custGeom>
              <a:avLst/>
              <a:gdLst>
                <a:gd name="connsiteX0" fmla="*/ 1194684 w 1207387"/>
                <a:gd name="connsiteY0" fmla="*/ 12715 h 1143841"/>
                <a:gd name="connsiteX1" fmla="*/ 754940 w 1207387"/>
                <a:gd name="connsiteY1" fmla="*/ 12715 h 1143841"/>
                <a:gd name="connsiteX2" fmla="*/ 332990 w 1207387"/>
                <a:gd name="connsiteY2" fmla="*/ 494399 h 1143841"/>
                <a:gd name="connsiteX3" fmla="*/ 12715 w 1207387"/>
                <a:gd name="connsiteY3" fmla="*/ 1140034 h 1143841"/>
                <a:gd name="connsiteX4" fmla="*/ 612596 w 1207387"/>
                <a:gd name="connsiteY4" fmla="*/ 686310 h 1143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387" h="1143841">
                  <a:moveTo>
                    <a:pt x="1194684" y="12715"/>
                  </a:moveTo>
                  <a:lnTo>
                    <a:pt x="754940" y="12715"/>
                  </a:lnTo>
                  <a:lnTo>
                    <a:pt x="332990" y="494399"/>
                  </a:lnTo>
                  <a:lnTo>
                    <a:pt x="12715" y="1140034"/>
                  </a:lnTo>
                  <a:lnTo>
                    <a:pt x="612596" y="686310"/>
                  </a:lnTo>
                  <a:close/>
                </a:path>
              </a:pathLst>
            </a:custGeom>
            <a:gradFill>
              <a:gsLst>
                <a:gs pos="0">
                  <a:schemeClr val="bg2">
                    <a:alpha val="5000"/>
                  </a:schemeClr>
                </a:gs>
                <a:gs pos="100000">
                  <a:schemeClr val="bg2">
                    <a:alpha val="20000"/>
                  </a:schemeClr>
                </a:gs>
              </a:gsLst>
              <a:lin ang="3180000" scaled="0"/>
            </a:gradFill>
            <a:ln w="12705" cap="flat">
              <a:noFill/>
              <a:prstDash val="solid"/>
              <a:miter/>
            </a:ln>
          </p:spPr>
          <p:txBody>
            <a:bodyPr rtlCol="0" anchor="ctr"/>
            <a:lstStyle/>
            <a:p>
              <a:endParaRPr lang="en-US" noProof="0" dirty="0"/>
            </a:p>
          </p:txBody>
        </p:sp>
        <p:sp>
          <p:nvSpPr>
            <p:cNvPr id="28" name="Freeform: Shape 27">
              <a:extLst>
                <a:ext uri="{FF2B5EF4-FFF2-40B4-BE49-F238E27FC236}">
                  <a16:creationId xmlns:a16="http://schemas.microsoft.com/office/drawing/2014/main" id="{D531243B-A933-4192-BB4F-EFF38E129D30}"/>
                </a:ext>
              </a:extLst>
            </p:cNvPr>
            <p:cNvSpPr/>
            <p:nvPr/>
          </p:nvSpPr>
          <p:spPr>
            <a:xfrm>
              <a:off x="-12715" y="4607132"/>
              <a:ext cx="2071623" cy="635467"/>
            </a:xfrm>
            <a:custGeom>
              <a:avLst/>
              <a:gdLst>
                <a:gd name="connsiteX0" fmla="*/ 2061461 w 2071623"/>
                <a:gd name="connsiteY0" fmla="*/ 12715 h 635467"/>
                <a:gd name="connsiteX1" fmla="*/ 2061461 w 2071623"/>
                <a:gd name="connsiteY1" fmla="*/ 12715 h 635467"/>
                <a:gd name="connsiteX2" fmla="*/ 1307797 w 2071623"/>
                <a:gd name="connsiteY2" fmla="*/ 13986 h 635467"/>
                <a:gd name="connsiteX3" fmla="*/ 12715 w 2071623"/>
                <a:gd name="connsiteY3" fmla="*/ 294862 h 635467"/>
                <a:gd name="connsiteX4" fmla="*/ 12715 w 2071623"/>
                <a:gd name="connsiteY4" fmla="*/ 629118 h 635467"/>
                <a:gd name="connsiteX5" fmla="*/ 1415827 w 2071623"/>
                <a:gd name="connsiteY5" fmla="*/ 335532 h 6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23" h="635467">
                  <a:moveTo>
                    <a:pt x="2061461" y="12715"/>
                  </a:moveTo>
                  <a:lnTo>
                    <a:pt x="2061461" y="12715"/>
                  </a:lnTo>
                  <a:lnTo>
                    <a:pt x="1307797" y="13986"/>
                  </a:lnTo>
                  <a:lnTo>
                    <a:pt x="12715" y="294862"/>
                  </a:lnTo>
                  <a:lnTo>
                    <a:pt x="12715" y="629118"/>
                  </a:lnTo>
                  <a:lnTo>
                    <a:pt x="1415827" y="335532"/>
                  </a:lnTo>
                  <a:close/>
                </a:path>
              </a:pathLst>
            </a:custGeom>
            <a:gradFill>
              <a:gsLst>
                <a:gs pos="0">
                  <a:schemeClr val="tx1">
                    <a:alpha val="5000"/>
                  </a:schemeClr>
                </a:gs>
                <a:gs pos="100000">
                  <a:schemeClr val="tx1">
                    <a:alpha val="20000"/>
                  </a:schemeClr>
                </a:gs>
              </a:gsLst>
              <a:lin ang="9840000" scaled="0"/>
            </a:gradFill>
            <a:ln w="12705" cap="flat">
              <a:noFill/>
              <a:prstDash val="solid"/>
              <a:miter/>
            </a:ln>
          </p:spPr>
          <p:txBody>
            <a:bodyPr rtlCol="0" anchor="ctr"/>
            <a:lstStyle/>
            <a:p>
              <a:endParaRPr lang="en-US" noProof="0" dirty="0"/>
            </a:p>
          </p:txBody>
        </p:sp>
        <p:sp>
          <p:nvSpPr>
            <p:cNvPr id="29" name="Freeform: Shape 28">
              <a:extLst>
                <a:ext uri="{FF2B5EF4-FFF2-40B4-BE49-F238E27FC236}">
                  <a16:creationId xmlns:a16="http://schemas.microsoft.com/office/drawing/2014/main" id="{7CC150B5-FCB4-44F6-ADC0-AC468D799473}"/>
                </a:ext>
              </a:extLst>
            </p:cNvPr>
            <p:cNvSpPr/>
            <p:nvPr/>
          </p:nvSpPr>
          <p:spPr>
            <a:xfrm>
              <a:off x="-12715" y="4546128"/>
              <a:ext cx="2287682" cy="902364"/>
            </a:xfrm>
            <a:custGeom>
              <a:avLst/>
              <a:gdLst>
                <a:gd name="connsiteX0" fmla="*/ 12715 w 2287682"/>
                <a:gd name="connsiteY0" fmla="*/ 898556 h 902363"/>
                <a:gd name="connsiteX1" fmla="*/ 2283875 w 2287682"/>
                <a:gd name="connsiteY1" fmla="*/ 415601 h 902363"/>
                <a:gd name="connsiteX2" fmla="*/ 2198722 w 2287682"/>
                <a:gd name="connsiteY2" fmla="*/ 12715 h 902363"/>
                <a:gd name="connsiteX3" fmla="*/ 12715 w 2287682"/>
                <a:gd name="connsiteY3" fmla="*/ 477877 h 902363"/>
              </a:gdLst>
              <a:ahLst/>
              <a:cxnLst>
                <a:cxn ang="0">
                  <a:pos x="connsiteX0" y="connsiteY0"/>
                </a:cxn>
                <a:cxn ang="0">
                  <a:pos x="connsiteX1" y="connsiteY1"/>
                </a:cxn>
                <a:cxn ang="0">
                  <a:pos x="connsiteX2" y="connsiteY2"/>
                </a:cxn>
                <a:cxn ang="0">
                  <a:pos x="connsiteX3" y="connsiteY3"/>
                </a:cxn>
              </a:cxnLst>
              <a:rect l="l" t="t" r="r" b="b"/>
              <a:pathLst>
                <a:path w="2287682" h="902363">
                  <a:moveTo>
                    <a:pt x="12715" y="898556"/>
                  </a:moveTo>
                  <a:lnTo>
                    <a:pt x="2283875" y="415601"/>
                  </a:lnTo>
                  <a:lnTo>
                    <a:pt x="2198722" y="12715"/>
                  </a:lnTo>
                  <a:lnTo>
                    <a:pt x="12715" y="477877"/>
                  </a:lnTo>
                  <a:close/>
                </a:path>
              </a:pathLst>
            </a:custGeom>
            <a:blipFill>
              <a:blip r:embed="rId2"/>
              <a:srcRect/>
              <a:stretch>
                <a:fillRect l="-71085" t="19266" r="1773" b="-35681"/>
              </a:stretch>
            </a:blipFill>
            <a:ln w="1270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D7552086-05A4-4DA9-B933-0A4B24B140B9}"/>
                </a:ext>
              </a:extLst>
            </p:cNvPr>
            <p:cNvSpPr/>
            <p:nvPr/>
          </p:nvSpPr>
          <p:spPr>
            <a:xfrm>
              <a:off x="5820875" y="-12715"/>
              <a:ext cx="1601378" cy="1461575"/>
            </a:xfrm>
            <a:custGeom>
              <a:avLst/>
              <a:gdLst>
                <a:gd name="connsiteX0" fmla="*/ 1047256 w 1601377"/>
                <a:gd name="connsiteY0" fmla="*/ 12715 h 1461574"/>
                <a:gd name="connsiteX1" fmla="*/ 12715 w 1601377"/>
                <a:gd name="connsiteY1" fmla="*/ 1181975 h 1461574"/>
                <a:gd name="connsiteX2" fmla="*/ 321552 w 1601377"/>
                <a:gd name="connsiteY2" fmla="*/ 1455226 h 1461574"/>
                <a:gd name="connsiteX3" fmla="*/ 1597570 w 1601377"/>
                <a:gd name="connsiteY3" fmla="*/ 12715 h 1461574"/>
              </a:gdLst>
              <a:ahLst/>
              <a:cxnLst>
                <a:cxn ang="0">
                  <a:pos x="connsiteX0" y="connsiteY0"/>
                </a:cxn>
                <a:cxn ang="0">
                  <a:pos x="connsiteX1" y="connsiteY1"/>
                </a:cxn>
                <a:cxn ang="0">
                  <a:pos x="connsiteX2" y="connsiteY2"/>
                </a:cxn>
                <a:cxn ang="0">
                  <a:pos x="connsiteX3" y="connsiteY3"/>
                </a:cxn>
              </a:cxnLst>
              <a:rect l="l" t="t" r="r" b="b"/>
              <a:pathLst>
                <a:path w="1601377" h="1461574">
                  <a:moveTo>
                    <a:pt x="1047256" y="12715"/>
                  </a:moveTo>
                  <a:lnTo>
                    <a:pt x="12715" y="1181975"/>
                  </a:lnTo>
                  <a:lnTo>
                    <a:pt x="321552" y="1455226"/>
                  </a:lnTo>
                  <a:lnTo>
                    <a:pt x="1597570" y="12715"/>
                  </a:lnTo>
                  <a:close/>
                </a:path>
              </a:pathLst>
            </a:custGeom>
            <a:blipFill>
              <a:blip r:embed="rId3"/>
              <a:srcRect/>
              <a:stretch>
                <a:fillRect l="9984" t="-142507" r="-99566" b="9279"/>
              </a:stretch>
            </a:blipFill>
            <a:ln w="12705" cap="flat">
              <a:noFill/>
              <a:prstDash val="solid"/>
              <a:miter/>
            </a:ln>
          </p:spPr>
          <p:txBody>
            <a:bodyPr rtlCol="0" anchor="ctr"/>
            <a:lstStyle/>
            <a:p>
              <a:endParaRPr lang="en-US" noProof="0" dirty="0"/>
            </a:p>
          </p:txBody>
        </p:sp>
      </p:grpSp>
    </p:spTree>
    <p:extLst>
      <p:ext uri="{BB962C8B-B14F-4D97-AF65-F5344CB8AC3E}">
        <p14:creationId xmlns:p14="http://schemas.microsoft.com/office/powerpoint/2010/main" val="4088485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Manual">
    <p:bg>
      <p:bgPr>
        <a:solidFill>
          <a:schemeClr val="bg1"/>
        </a:solidFill>
        <a:effectLst/>
      </p:bgPr>
    </p:bg>
    <p:spTree>
      <p:nvGrpSpPr>
        <p:cNvPr id="1" name=""/>
        <p:cNvGrpSpPr/>
        <p:nvPr/>
      </p:nvGrpSpPr>
      <p:grpSpPr>
        <a:xfrm>
          <a:off x="0" y="0"/>
          <a:ext cx="0" cy="0"/>
          <a:chOff x="0" y="0"/>
          <a:chExt cx="0" cy="0"/>
        </a:xfrm>
      </p:grpSpPr>
      <p:sp>
        <p:nvSpPr>
          <p:cNvPr id="4" name="Graphic 2">
            <a:extLst>
              <a:ext uri="{FF2B5EF4-FFF2-40B4-BE49-F238E27FC236}">
                <a16:creationId xmlns:a16="http://schemas.microsoft.com/office/drawing/2014/main" id="{5D6F87F4-A9FD-42C2-B2B3-2EBAE9413A33}"/>
              </a:ext>
            </a:extLst>
          </p:cNvPr>
          <p:cNvSpPr/>
          <p:nvPr/>
        </p:nvSpPr>
        <p:spPr>
          <a:xfrm>
            <a:off x="-12778" y="429785"/>
            <a:ext cx="7606299" cy="1490682"/>
          </a:xfrm>
          <a:custGeom>
            <a:avLst/>
            <a:gdLst>
              <a:gd name="connsiteX0" fmla="*/ 7602514 w 7606298"/>
              <a:gd name="connsiteY0" fmla="*/ 407745 h 1490681"/>
              <a:gd name="connsiteX1" fmla="*/ 12778 w 7606298"/>
              <a:gd name="connsiteY1" fmla="*/ 12778 h 1490681"/>
              <a:gd name="connsiteX2" fmla="*/ 12778 w 7606298"/>
              <a:gd name="connsiteY2" fmla="*/ 1056256 h 1490681"/>
              <a:gd name="connsiteX3" fmla="*/ 7593596 w 7606298"/>
              <a:gd name="connsiteY3" fmla="*/ 1481801 h 1490681"/>
              <a:gd name="connsiteX4" fmla="*/ 7602514 w 7606298"/>
              <a:gd name="connsiteY4" fmla="*/ 407745 h 1490681"/>
              <a:gd name="connsiteX5" fmla="*/ 7602514 w 7606298"/>
              <a:gd name="connsiteY5" fmla="*/ 407745 h 149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6298" h="1490681">
                <a:moveTo>
                  <a:pt x="7602514" y="407745"/>
                </a:moveTo>
                <a:cubicBezTo>
                  <a:pt x="7602514" y="407745"/>
                  <a:pt x="3107535" y="56097"/>
                  <a:pt x="12778" y="12778"/>
                </a:cubicBezTo>
                <a:lnTo>
                  <a:pt x="12778" y="1056256"/>
                </a:lnTo>
                <a:cubicBezTo>
                  <a:pt x="6306768" y="1024403"/>
                  <a:pt x="7593596" y="1481801"/>
                  <a:pt x="7593596" y="1481801"/>
                </a:cubicBezTo>
                <a:lnTo>
                  <a:pt x="7602514" y="407745"/>
                </a:lnTo>
                <a:lnTo>
                  <a:pt x="7602514" y="407745"/>
                </a:lnTo>
                <a:close/>
              </a:path>
            </a:pathLst>
          </a:custGeom>
          <a:gradFill>
            <a:gsLst>
              <a:gs pos="0">
                <a:schemeClr val="accent2">
                  <a:alpha val="10000"/>
                </a:schemeClr>
              </a:gs>
              <a:gs pos="100000">
                <a:schemeClr val="accent2">
                  <a:alpha val="20000"/>
                </a:schemeClr>
              </a:gs>
            </a:gsLst>
            <a:lin ang="60000" scaled="0"/>
          </a:gradFill>
          <a:ln w="12737" cap="flat">
            <a:noFill/>
            <a:prstDash val="solid"/>
            <a:miter/>
          </a:ln>
        </p:spPr>
        <p:txBody>
          <a:bodyPr rtlCol="0" anchor="ctr"/>
          <a:lstStyle/>
          <a:p>
            <a:endParaRPr lang="en-US" noProof="0" dirty="0"/>
          </a:p>
        </p:txBody>
      </p:sp>
      <p:sp>
        <p:nvSpPr>
          <p:cNvPr id="23" name="Text Placeholder 21">
            <a:extLst>
              <a:ext uri="{FF2B5EF4-FFF2-40B4-BE49-F238E27FC236}">
                <a16:creationId xmlns:a16="http://schemas.microsoft.com/office/drawing/2014/main" id="{F27BBFB4-84C4-42C9-9CB3-DFD801CEBF70}"/>
              </a:ext>
            </a:extLst>
          </p:cNvPr>
          <p:cNvSpPr>
            <a:spLocks noGrp="1"/>
          </p:cNvSpPr>
          <p:nvPr>
            <p:ph type="body" sz="quarter" idx="10" hasCustomPrompt="1"/>
          </p:nvPr>
        </p:nvSpPr>
        <p:spPr>
          <a:xfrm>
            <a:off x="711200" y="1896003"/>
            <a:ext cx="528638" cy="1092200"/>
          </a:xfrm>
        </p:spPr>
        <p:txBody>
          <a:bodyPr>
            <a:normAutofit/>
          </a:bodyPr>
          <a:lstStyle>
            <a:lvl1pPr marL="0" indent="0">
              <a:buNone/>
              <a:defRPr sz="7000" b="1">
                <a:solidFill>
                  <a:schemeClr val="accent5"/>
                </a:solidFill>
                <a:latin typeface="+mj-lt"/>
              </a:defRPr>
            </a:lvl1pPr>
          </a:lstStyle>
          <a:p>
            <a:pPr lvl="0"/>
            <a:r>
              <a:rPr lang="en-US" noProof="0"/>
              <a:t>1</a:t>
            </a:r>
          </a:p>
        </p:txBody>
      </p:sp>
      <p:sp>
        <p:nvSpPr>
          <p:cNvPr id="26" name="Text Placeholder 24">
            <a:extLst>
              <a:ext uri="{FF2B5EF4-FFF2-40B4-BE49-F238E27FC236}">
                <a16:creationId xmlns:a16="http://schemas.microsoft.com/office/drawing/2014/main" id="{C8BBE7AC-17E7-4828-A40C-39EED5284E6D}"/>
              </a:ext>
            </a:extLst>
          </p:cNvPr>
          <p:cNvSpPr>
            <a:spLocks noGrp="1"/>
          </p:cNvSpPr>
          <p:nvPr>
            <p:ph type="body" sz="quarter" idx="11"/>
          </p:nvPr>
        </p:nvSpPr>
        <p:spPr>
          <a:xfrm>
            <a:off x="1185863" y="2088090"/>
            <a:ext cx="3103110" cy="800100"/>
          </a:xfrm>
        </p:spPr>
        <p:txBody>
          <a:bodyPr>
            <a:normAutofit/>
          </a:bodyPr>
          <a:lstStyle>
            <a:lvl1pPr marL="0" indent="0">
              <a:buNone/>
              <a:defRPr sz="2500" b="1">
                <a:solidFill>
                  <a:schemeClr val="tx2"/>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FC1057E8-2611-45B5-913B-82D301FE8A86}"/>
              </a:ext>
            </a:extLst>
          </p:cNvPr>
          <p:cNvSpPr>
            <a:spLocks noGrp="1"/>
          </p:cNvSpPr>
          <p:nvPr>
            <p:ph type="body" sz="quarter" idx="12" hasCustomPrompt="1"/>
          </p:nvPr>
        </p:nvSpPr>
        <p:spPr>
          <a:xfrm>
            <a:off x="4804600" y="1896003"/>
            <a:ext cx="528638" cy="1092200"/>
          </a:xfrm>
        </p:spPr>
        <p:txBody>
          <a:bodyPr>
            <a:normAutofit/>
          </a:bodyPr>
          <a:lstStyle>
            <a:lvl1pPr marL="0" indent="0">
              <a:buNone/>
              <a:defRPr sz="7000" b="1">
                <a:solidFill>
                  <a:schemeClr val="accent5"/>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A65257E6-B10F-49C0-862A-53648E3F2D0B}"/>
              </a:ext>
            </a:extLst>
          </p:cNvPr>
          <p:cNvSpPr>
            <a:spLocks noGrp="1"/>
          </p:cNvSpPr>
          <p:nvPr>
            <p:ph type="body" sz="quarter" idx="13"/>
          </p:nvPr>
        </p:nvSpPr>
        <p:spPr>
          <a:xfrm>
            <a:off x="5349603" y="2088090"/>
            <a:ext cx="2243918" cy="800100"/>
          </a:xfrm>
        </p:spPr>
        <p:txBody>
          <a:bodyPr>
            <a:normAutofit/>
          </a:bodyPr>
          <a:lstStyle>
            <a:lvl1pPr marL="0" indent="0">
              <a:buNone/>
              <a:defRPr sz="2500" b="1">
                <a:solidFill>
                  <a:schemeClr val="tx2"/>
                </a:solidFill>
                <a:latin typeface="+mj-lt"/>
              </a:defRPr>
            </a:lvl1pPr>
          </a:lstStyle>
          <a:p>
            <a:pPr lvl="0"/>
            <a:r>
              <a:rPr lang="en-US" noProof="0"/>
              <a:t>Edit Master text styles</a:t>
            </a:r>
          </a:p>
        </p:txBody>
      </p:sp>
      <p:sp>
        <p:nvSpPr>
          <p:cNvPr id="37" name="Text Placeholder 21">
            <a:extLst>
              <a:ext uri="{FF2B5EF4-FFF2-40B4-BE49-F238E27FC236}">
                <a16:creationId xmlns:a16="http://schemas.microsoft.com/office/drawing/2014/main" id="{83A147CC-1513-463A-8B07-CC14AEC845D9}"/>
              </a:ext>
            </a:extLst>
          </p:cNvPr>
          <p:cNvSpPr>
            <a:spLocks noGrp="1"/>
          </p:cNvSpPr>
          <p:nvPr>
            <p:ph type="body" sz="quarter" idx="14" hasCustomPrompt="1"/>
          </p:nvPr>
        </p:nvSpPr>
        <p:spPr>
          <a:xfrm>
            <a:off x="7890713" y="1913782"/>
            <a:ext cx="528638" cy="1092200"/>
          </a:xfrm>
        </p:spPr>
        <p:txBody>
          <a:bodyPr>
            <a:normAutofit/>
          </a:bodyPr>
          <a:lstStyle>
            <a:lvl1pPr marL="0" indent="0">
              <a:buNone/>
              <a:defRPr sz="7000" b="1">
                <a:solidFill>
                  <a:schemeClr val="accent5"/>
                </a:solidFill>
                <a:latin typeface="+mj-lt"/>
              </a:defRPr>
            </a:lvl1pPr>
          </a:lstStyle>
          <a:p>
            <a:pPr lvl="0"/>
            <a:r>
              <a:rPr lang="en-US" noProof="0"/>
              <a:t>3</a:t>
            </a:r>
          </a:p>
        </p:txBody>
      </p:sp>
      <p:sp>
        <p:nvSpPr>
          <p:cNvPr id="38" name="Text Placeholder 24">
            <a:extLst>
              <a:ext uri="{FF2B5EF4-FFF2-40B4-BE49-F238E27FC236}">
                <a16:creationId xmlns:a16="http://schemas.microsoft.com/office/drawing/2014/main" id="{BCE98261-6A42-49F1-B208-2E6C24DFCF83}"/>
              </a:ext>
            </a:extLst>
          </p:cNvPr>
          <p:cNvSpPr>
            <a:spLocks noGrp="1"/>
          </p:cNvSpPr>
          <p:nvPr>
            <p:ph type="body" sz="quarter" idx="15"/>
          </p:nvPr>
        </p:nvSpPr>
        <p:spPr>
          <a:xfrm>
            <a:off x="8435716" y="2105869"/>
            <a:ext cx="2959116" cy="800100"/>
          </a:xfrm>
        </p:spPr>
        <p:txBody>
          <a:bodyPr>
            <a:normAutofit/>
          </a:bodyPr>
          <a:lstStyle>
            <a:lvl1pPr marL="0" indent="0">
              <a:buNone/>
              <a:defRPr sz="2500" b="1">
                <a:solidFill>
                  <a:schemeClr val="tx2"/>
                </a:solidFill>
                <a:latin typeface="+mj-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937F4311-EBEC-44E3-8542-07503B54D770}"/>
              </a:ext>
            </a:extLst>
          </p:cNvPr>
          <p:cNvSpPr>
            <a:spLocks noGrp="1"/>
          </p:cNvSpPr>
          <p:nvPr>
            <p:ph type="body" sz="quarter" idx="16"/>
          </p:nvPr>
        </p:nvSpPr>
        <p:spPr>
          <a:xfrm>
            <a:off x="891723" y="2943573"/>
            <a:ext cx="1698625" cy="800100"/>
          </a:xfrm>
        </p:spPr>
        <p:txBody>
          <a:bodyPr>
            <a:normAutofit/>
          </a:bodyPr>
          <a:lstStyle>
            <a:lvl1pPr marL="0" indent="0">
              <a:buNone/>
              <a:defRPr sz="1600" b="1">
                <a:solidFill>
                  <a:schemeClr val="accent4"/>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FED4B056-A42A-4115-B98D-177B9AFDABFE}"/>
              </a:ext>
            </a:extLst>
          </p:cNvPr>
          <p:cNvSpPr>
            <a:spLocks noGrp="1"/>
          </p:cNvSpPr>
          <p:nvPr>
            <p:ph type="body" sz="quarter" idx="17"/>
          </p:nvPr>
        </p:nvSpPr>
        <p:spPr>
          <a:xfrm>
            <a:off x="2590348" y="2943573"/>
            <a:ext cx="1698625" cy="800100"/>
          </a:xfrm>
        </p:spPr>
        <p:txBody>
          <a:bodyPr>
            <a:normAutofit/>
          </a:bodyPr>
          <a:lstStyle>
            <a:lvl1pPr marL="0" indent="0">
              <a:buNone/>
              <a:defRPr sz="1600" b="1">
                <a:solidFill>
                  <a:schemeClr val="accent4"/>
                </a:solidFill>
                <a:latin typeface="+mn-lt"/>
              </a:defRPr>
            </a:lvl1pPr>
          </a:lstStyle>
          <a:p>
            <a:pPr lvl="0"/>
            <a:r>
              <a:rPr lang="en-US" noProof="0"/>
              <a:t>Edit Master text styles</a:t>
            </a:r>
          </a:p>
        </p:txBody>
      </p:sp>
      <p:sp>
        <p:nvSpPr>
          <p:cNvPr id="45" name="Text Placeholder 24">
            <a:extLst>
              <a:ext uri="{FF2B5EF4-FFF2-40B4-BE49-F238E27FC236}">
                <a16:creationId xmlns:a16="http://schemas.microsoft.com/office/drawing/2014/main" id="{2D359611-5488-43D7-A2A6-E60DB2E1D872}"/>
              </a:ext>
            </a:extLst>
          </p:cNvPr>
          <p:cNvSpPr>
            <a:spLocks noGrp="1"/>
          </p:cNvSpPr>
          <p:nvPr>
            <p:ph type="body" sz="quarter" idx="18"/>
          </p:nvPr>
        </p:nvSpPr>
        <p:spPr>
          <a:xfrm>
            <a:off x="4794793" y="2943573"/>
            <a:ext cx="1698625" cy="800100"/>
          </a:xfrm>
        </p:spPr>
        <p:txBody>
          <a:bodyPr>
            <a:normAutofit/>
          </a:bodyPr>
          <a:lstStyle>
            <a:lvl1pPr marL="0" indent="0">
              <a:buNone/>
              <a:defRPr sz="1600" b="1">
                <a:solidFill>
                  <a:schemeClr val="accent4"/>
                </a:solidFill>
                <a:latin typeface="+mn-lt"/>
              </a:defRPr>
            </a:lvl1pPr>
          </a:lstStyle>
          <a:p>
            <a:pPr lvl="0"/>
            <a:r>
              <a:rPr lang="en-US" noProof="0"/>
              <a:t>Edit Master text styles</a:t>
            </a:r>
          </a:p>
        </p:txBody>
      </p:sp>
      <p:sp>
        <p:nvSpPr>
          <p:cNvPr id="46" name="Text Placeholder 24">
            <a:extLst>
              <a:ext uri="{FF2B5EF4-FFF2-40B4-BE49-F238E27FC236}">
                <a16:creationId xmlns:a16="http://schemas.microsoft.com/office/drawing/2014/main" id="{F2182E7C-B18B-4F73-B0D1-86196D992B18}"/>
              </a:ext>
            </a:extLst>
          </p:cNvPr>
          <p:cNvSpPr>
            <a:spLocks noGrp="1"/>
          </p:cNvSpPr>
          <p:nvPr>
            <p:ph type="body" sz="quarter" idx="19"/>
          </p:nvPr>
        </p:nvSpPr>
        <p:spPr>
          <a:xfrm>
            <a:off x="7876955" y="2942030"/>
            <a:ext cx="3517877" cy="800100"/>
          </a:xfrm>
        </p:spPr>
        <p:txBody>
          <a:bodyPr>
            <a:normAutofit/>
          </a:bodyPr>
          <a:lstStyle>
            <a:lvl1pPr marL="0" indent="0">
              <a:buNone/>
              <a:defRPr sz="1600" b="1">
                <a:solidFill>
                  <a:schemeClr val="accent4"/>
                </a:solidFill>
                <a:latin typeface="+mn-lt"/>
              </a:defRPr>
            </a:lvl1pPr>
          </a:lstStyle>
          <a:p>
            <a:pPr lvl="0"/>
            <a:r>
              <a:rPr lang="en-US" noProof="0"/>
              <a:t>Edit Master text styles</a:t>
            </a:r>
          </a:p>
        </p:txBody>
      </p:sp>
      <p:sp>
        <p:nvSpPr>
          <p:cNvPr id="48" name="Text Placeholder 24">
            <a:extLst>
              <a:ext uri="{FF2B5EF4-FFF2-40B4-BE49-F238E27FC236}">
                <a16:creationId xmlns:a16="http://schemas.microsoft.com/office/drawing/2014/main" id="{3D51A445-889E-44A8-AF12-58BC161D148C}"/>
              </a:ext>
            </a:extLst>
          </p:cNvPr>
          <p:cNvSpPr>
            <a:spLocks noGrp="1"/>
          </p:cNvSpPr>
          <p:nvPr>
            <p:ph type="body" sz="quarter" idx="20"/>
          </p:nvPr>
        </p:nvSpPr>
        <p:spPr>
          <a:xfrm>
            <a:off x="891722" y="5607548"/>
            <a:ext cx="3397251" cy="800100"/>
          </a:xfrm>
        </p:spPr>
        <p:txBody>
          <a:bodyPr>
            <a:normAutofit/>
          </a:bodyPr>
          <a:lstStyle>
            <a:lvl1pPr marL="0" indent="0">
              <a:buNone/>
              <a:defRPr sz="1600" b="0">
                <a:solidFill>
                  <a:schemeClr val="accent3"/>
                </a:solidFill>
                <a:latin typeface="+mn-lt"/>
              </a:defRPr>
            </a:lvl1pPr>
          </a:lstStyle>
          <a:p>
            <a:pPr lvl="0"/>
            <a:r>
              <a:rPr lang="en-US" noProof="0"/>
              <a:t>Edit Master text styles</a:t>
            </a:r>
          </a:p>
        </p:txBody>
      </p:sp>
      <p:sp>
        <p:nvSpPr>
          <p:cNvPr id="49" name="Text Placeholder 24">
            <a:extLst>
              <a:ext uri="{FF2B5EF4-FFF2-40B4-BE49-F238E27FC236}">
                <a16:creationId xmlns:a16="http://schemas.microsoft.com/office/drawing/2014/main" id="{358BC44E-644D-4E21-A055-1178CD0D2698}"/>
              </a:ext>
            </a:extLst>
          </p:cNvPr>
          <p:cNvSpPr>
            <a:spLocks noGrp="1"/>
          </p:cNvSpPr>
          <p:nvPr>
            <p:ph type="body" sz="quarter" idx="21"/>
          </p:nvPr>
        </p:nvSpPr>
        <p:spPr>
          <a:xfrm>
            <a:off x="4794792" y="4909834"/>
            <a:ext cx="1698625" cy="800100"/>
          </a:xfrm>
        </p:spPr>
        <p:txBody>
          <a:bodyPr>
            <a:normAutofit/>
          </a:bodyPr>
          <a:lstStyle>
            <a:lvl1pPr marL="0" indent="0">
              <a:buNone/>
              <a:defRPr sz="1600" b="0">
                <a:solidFill>
                  <a:schemeClr val="accent2"/>
                </a:solidFill>
                <a:latin typeface="+mn-lt"/>
              </a:defRPr>
            </a:lvl1pPr>
          </a:lstStyle>
          <a:p>
            <a:pPr lvl="0"/>
            <a:r>
              <a:rPr lang="en-US" noProof="0"/>
              <a:t>Edit Master text styles</a:t>
            </a:r>
          </a:p>
        </p:txBody>
      </p:sp>
      <p:sp>
        <p:nvSpPr>
          <p:cNvPr id="50" name="Text Placeholder 24">
            <a:extLst>
              <a:ext uri="{FF2B5EF4-FFF2-40B4-BE49-F238E27FC236}">
                <a16:creationId xmlns:a16="http://schemas.microsoft.com/office/drawing/2014/main" id="{32C60917-FE9C-4C02-976E-9F4DF95F1614}"/>
              </a:ext>
            </a:extLst>
          </p:cNvPr>
          <p:cNvSpPr>
            <a:spLocks noGrp="1"/>
          </p:cNvSpPr>
          <p:nvPr>
            <p:ph type="body" sz="quarter" idx="22"/>
          </p:nvPr>
        </p:nvSpPr>
        <p:spPr>
          <a:xfrm>
            <a:off x="7890713" y="4909834"/>
            <a:ext cx="2692939" cy="800100"/>
          </a:xfrm>
        </p:spPr>
        <p:txBody>
          <a:bodyPr>
            <a:normAutofit/>
          </a:bodyPr>
          <a:lstStyle>
            <a:lvl1pPr marL="0" indent="0">
              <a:buNone/>
              <a:defRPr sz="1600" b="0">
                <a:solidFill>
                  <a:schemeClr val="accent2"/>
                </a:solidFill>
                <a:latin typeface="+mn-lt"/>
              </a:defRPr>
            </a:lvl1pPr>
          </a:lstStyle>
          <a:p>
            <a:pPr lvl="0"/>
            <a:r>
              <a:rPr lang="en-US" noProof="0"/>
              <a:t>Edit Master text styles</a:t>
            </a:r>
          </a:p>
        </p:txBody>
      </p:sp>
      <p:sp>
        <p:nvSpPr>
          <p:cNvPr id="55" name="Picture Placeholder 12">
            <a:extLst>
              <a:ext uri="{FF2B5EF4-FFF2-40B4-BE49-F238E27FC236}">
                <a16:creationId xmlns:a16="http://schemas.microsoft.com/office/drawing/2014/main" id="{2535BC4C-3D36-473A-B9EF-EC6F3BA67113}"/>
              </a:ext>
            </a:extLst>
          </p:cNvPr>
          <p:cNvSpPr>
            <a:spLocks noGrp="1"/>
          </p:cNvSpPr>
          <p:nvPr>
            <p:ph type="pic" sz="quarter" idx="37"/>
          </p:nvPr>
        </p:nvSpPr>
        <p:spPr>
          <a:xfrm>
            <a:off x="891723" y="3816446"/>
            <a:ext cx="1636776" cy="1618488"/>
          </a:xfrm>
        </p:spPr>
        <p:txBody>
          <a:bodyPr anchor="ctr" anchorCtr="0">
            <a:noAutofit/>
          </a:bodyPr>
          <a:lstStyle>
            <a:lvl1pPr marL="0" indent="0" algn="ctr">
              <a:buNone/>
              <a:defRPr sz="1400">
                <a:solidFill>
                  <a:schemeClr val="accent4"/>
                </a:solidFill>
                <a:latin typeface="+mn-lt"/>
              </a:defRPr>
            </a:lvl1pPr>
          </a:lstStyle>
          <a:p>
            <a:r>
              <a:rPr lang="en-US" noProof="0"/>
              <a:t>Click icon to add picture</a:t>
            </a:r>
            <a:endParaRPr lang="en-US" noProof="0" dirty="0"/>
          </a:p>
        </p:txBody>
      </p:sp>
      <p:sp>
        <p:nvSpPr>
          <p:cNvPr id="56" name="Picture Placeholder 12">
            <a:extLst>
              <a:ext uri="{FF2B5EF4-FFF2-40B4-BE49-F238E27FC236}">
                <a16:creationId xmlns:a16="http://schemas.microsoft.com/office/drawing/2014/main" id="{A1E61843-0C1E-4581-98C1-C9247F7043AC}"/>
              </a:ext>
            </a:extLst>
          </p:cNvPr>
          <p:cNvSpPr>
            <a:spLocks noGrp="1"/>
          </p:cNvSpPr>
          <p:nvPr>
            <p:ph type="pic" sz="quarter" idx="38"/>
          </p:nvPr>
        </p:nvSpPr>
        <p:spPr>
          <a:xfrm>
            <a:off x="2590348" y="3816446"/>
            <a:ext cx="1636776" cy="1618488"/>
          </a:xfrm>
        </p:spPr>
        <p:txBody>
          <a:bodyPr anchor="ctr" anchorCtr="0">
            <a:noAutofit/>
          </a:bodyPr>
          <a:lstStyle>
            <a:lvl1pPr marL="0" indent="0" algn="ctr">
              <a:buNone/>
              <a:defRPr sz="1400">
                <a:solidFill>
                  <a:schemeClr val="accent4"/>
                </a:solidFill>
                <a:latin typeface="+mn-lt"/>
              </a:defRPr>
            </a:lvl1pPr>
          </a:lstStyle>
          <a:p>
            <a:r>
              <a:rPr lang="en-US" noProof="0"/>
              <a:t>Click icon to add picture</a:t>
            </a:r>
            <a:endParaRPr lang="en-US" noProof="0" dirty="0"/>
          </a:p>
        </p:txBody>
      </p:sp>
      <p:sp>
        <p:nvSpPr>
          <p:cNvPr id="57" name="Picture Placeholder 12">
            <a:extLst>
              <a:ext uri="{FF2B5EF4-FFF2-40B4-BE49-F238E27FC236}">
                <a16:creationId xmlns:a16="http://schemas.microsoft.com/office/drawing/2014/main" id="{F3B39F0E-B245-4510-8C07-0EC29B83F1BA}"/>
              </a:ext>
            </a:extLst>
          </p:cNvPr>
          <p:cNvSpPr>
            <a:spLocks noGrp="1"/>
          </p:cNvSpPr>
          <p:nvPr>
            <p:ph type="pic" sz="quarter" idx="43"/>
          </p:nvPr>
        </p:nvSpPr>
        <p:spPr>
          <a:xfrm>
            <a:off x="4794793" y="3816446"/>
            <a:ext cx="2048256" cy="896112"/>
          </a:xfrm>
        </p:spPr>
        <p:txBody>
          <a:bodyPr anchor="ctr" anchorCtr="0">
            <a:noAutofit/>
          </a:bodyPr>
          <a:lstStyle>
            <a:lvl1pPr marL="0" indent="0" algn="ctr">
              <a:buNone/>
              <a:defRPr sz="1400">
                <a:solidFill>
                  <a:schemeClr val="accent4"/>
                </a:solidFill>
                <a:latin typeface="+mn-lt"/>
              </a:defRPr>
            </a:lvl1pPr>
          </a:lstStyle>
          <a:p>
            <a:r>
              <a:rPr lang="en-US" noProof="0"/>
              <a:t>Click icon to add picture</a:t>
            </a:r>
            <a:endParaRPr lang="en-US" noProof="0" dirty="0"/>
          </a:p>
        </p:txBody>
      </p:sp>
      <p:sp>
        <p:nvSpPr>
          <p:cNvPr id="58" name="Picture Placeholder 9">
            <a:extLst>
              <a:ext uri="{FF2B5EF4-FFF2-40B4-BE49-F238E27FC236}">
                <a16:creationId xmlns:a16="http://schemas.microsoft.com/office/drawing/2014/main" id="{A9E755CD-1A38-4F75-A18E-2D31E4934C8A}"/>
              </a:ext>
            </a:extLst>
          </p:cNvPr>
          <p:cNvSpPr>
            <a:spLocks noGrp="1"/>
          </p:cNvSpPr>
          <p:nvPr>
            <p:ph type="pic" sz="quarter" idx="44"/>
          </p:nvPr>
        </p:nvSpPr>
        <p:spPr>
          <a:xfrm>
            <a:off x="7876955" y="3864572"/>
            <a:ext cx="1481328" cy="758952"/>
          </a:xfrm>
        </p:spPr>
        <p:txBody>
          <a:bodyPr anchor="ctr" anchorCtr="0">
            <a:normAutofit/>
          </a:bodyPr>
          <a:lstStyle>
            <a:lvl1pPr marL="0" indent="0" algn="ctr">
              <a:buNone/>
              <a:defRPr sz="1400">
                <a:solidFill>
                  <a:schemeClr val="accent4"/>
                </a:solidFill>
                <a:latin typeface="+mn-lt"/>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C750AC0-7255-417F-919C-19DF42857E05}"/>
              </a:ext>
            </a:extLst>
          </p:cNvPr>
          <p:cNvSpPr>
            <a:spLocks noGrp="1"/>
          </p:cNvSpPr>
          <p:nvPr>
            <p:ph type="title" hasCustomPrompt="1"/>
          </p:nvPr>
        </p:nvSpPr>
        <p:spPr>
          <a:xfrm>
            <a:off x="0" y="365125"/>
            <a:ext cx="7909560" cy="1069848"/>
          </a:xfrm>
          <a:gradFill>
            <a:gsLst>
              <a:gs pos="0">
                <a:schemeClr val="accent2"/>
              </a:gs>
              <a:gs pos="100000">
                <a:schemeClr val="accent1"/>
              </a:gs>
            </a:gsLst>
            <a:lin ang="10800000" scaled="1"/>
          </a:gradFill>
        </p:spPr>
        <p:txBody>
          <a:bodyPr lIns="900000"/>
          <a:lstStyle>
            <a:lvl1pPr>
              <a:defRPr>
                <a:solidFill>
                  <a:schemeClr val="bg1"/>
                </a:solidFill>
              </a:defRPr>
            </a:lvl1pPr>
          </a:lstStyle>
          <a:p>
            <a:r>
              <a:rPr lang="en-US" noProof="0"/>
              <a:t>How to use this template</a:t>
            </a:r>
          </a:p>
        </p:txBody>
      </p:sp>
    </p:spTree>
    <p:extLst>
      <p:ext uri="{BB962C8B-B14F-4D97-AF65-F5344CB8AC3E}">
        <p14:creationId xmlns:p14="http://schemas.microsoft.com/office/powerpoint/2010/main" val="1797373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1643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8690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4359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EDE50D6-574B-40AF-946F-D52A04ADE379}" type="datetime1">
              <a:rPr lang="en-US" smtClean="0"/>
              <a:t>6/16/2021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672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2884F1-FFEA-405F-9602-3DCA865EDA4E}" type="datetime1">
              <a:rPr lang="en-US" smtClean="0"/>
              <a:t>6/16/2021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3570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6/16/2021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641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D291B17-9318-49DB-B28B-6E5994AE9581}" type="datetime1">
              <a:rPr lang="en-US" smtClean="0"/>
              <a:t>6/16/2021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5005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845D3B-A7CA-4751-B979-90553EDEB1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46A43512-71B9-49DF-A1D4-8CE3742E42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0B83A523-550D-4EF7-B5BF-4E5BA6655BC3}"/>
              </a:ext>
            </a:extLst>
          </p:cNvPr>
          <p:cNvSpPr>
            <a:spLocks noGrp="1"/>
          </p:cNvSpPr>
          <p:nvPr>
            <p:ph type="dt" sz="half" idx="2"/>
          </p:nvPr>
        </p:nvSpPr>
        <p:spPr>
          <a:xfrm>
            <a:off x="4521925" y="5945824"/>
            <a:ext cx="2743200" cy="365125"/>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r>
              <a:rPr lang="en-US" noProof="0" dirty="0"/>
              <a:t>MM.DD.20XX</a:t>
            </a:r>
          </a:p>
        </p:txBody>
      </p:sp>
      <p:sp>
        <p:nvSpPr>
          <p:cNvPr id="5" name="Footer Placeholder 4">
            <a:extLst>
              <a:ext uri="{FF2B5EF4-FFF2-40B4-BE49-F238E27FC236}">
                <a16:creationId xmlns:a16="http://schemas.microsoft.com/office/drawing/2014/main" id="{EC8A98FF-2C58-4968-A1DC-0EBD6961C6D7}"/>
              </a:ext>
            </a:extLst>
          </p:cNvPr>
          <p:cNvSpPr>
            <a:spLocks noGrp="1"/>
          </p:cNvSpPr>
          <p:nvPr>
            <p:ph type="ftr" sz="quarter" idx="3"/>
          </p:nvPr>
        </p:nvSpPr>
        <p:spPr>
          <a:xfrm>
            <a:off x="911225" y="5945824"/>
            <a:ext cx="2639323" cy="365125"/>
          </a:xfrm>
          <a:prstGeom prst="rect">
            <a:avLst/>
          </a:prstGeom>
        </p:spPr>
        <p:txBody>
          <a:bodyPr vert="horz" lIns="0" tIns="45720" rIns="91440" bIns="45720" rtlCol="0" anchor="ctr"/>
          <a:lstStyle>
            <a:lvl1pPr algn="l">
              <a:defRPr sz="1600" b="1">
                <a:solidFill>
                  <a:schemeClr val="bg2"/>
                </a:solidFill>
                <a:latin typeface="+mj-lt"/>
              </a:defRPr>
            </a:lvl1pPr>
          </a:lstStyle>
          <a:p>
            <a:r>
              <a:rPr lang="en-US" noProof="0" dirty="0"/>
              <a:t>ADD A FOOTER</a:t>
            </a:r>
          </a:p>
        </p:txBody>
      </p:sp>
      <p:sp>
        <p:nvSpPr>
          <p:cNvPr id="6" name="Slide Number Placeholder 5">
            <a:extLst>
              <a:ext uri="{FF2B5EF4-FFF2-40B4-BE49-F238E27FC236}">
                <a16:creationId xmlns:a16="http://schemas.microsoft.com/office/drawing/2014/main" id="{C5E93C2C-842E-4579-ABBB-7ED2CC0BA18B}"/>
              </a:ext>
            </a:extLst>
          </p:cNvPr>
          <p:cNvSpPr>
            <a:spLocks noGrp="1"/>
          </p:cNvSpPr>
          <p:nvPr>
            <p:ph type="sldNum" sz="quarter" idx="4"/>
          </p:nvPr>
        </p:nvSpPr>
        <p:spPr>
          <a:xfrm>
            <a:off x="11163743" y="5945824"/>
            <a:ext cx="642257" cy="365125"/>
          </a:xfrm>
          <a:prstGeom prst="rect">
            <a:avLst/>
          </a:prstGeom>
        </p:spPr>
        <p:txBody>
          <a:bodyPr vert="horz" lIns="91440" tIns="45720" rIns="91440" bIns="45720" rtlCol="0" anchor="ctr"/>
          <a:lstStyle>
            <a:lvl1pPr algn="ctr">
              <a:defRPr sz="1600" b="1">
                <a:solidFill>
                  <a:schemeClr val="bg1"/>
                </a:solidFill>
                <a:latin typeface="+mj-lt"/>
              </a:defRPr>
            </a:lvl1pPr>
          </a:lstStyle>
          <a:p>
            <a:fld id="{98C0CDE5-970C-4CC4-BF43-0DA127E73E82}" type="slidenum">
              <a:rPr lang="en-US" noProof="0" smtClean="0"/>
              <a:pPr/>
              <a:t>‹#›</a:t>
            </a:fld>
            <a:endParaRPr lang="en-US" noProof="0" dirty="0"/>
          </a:p>
        </p:txBody>
      </p:sp>
    </p:spTree>
    <p:extLst>
      <p:ext uri="{BB962C8B-B14F-4D97-AF65-F5344CB8AC3E}">
        <p14:creationId xmlns:p14="http://schemas.microsoft.com/office/powerpoint/2010/main" val="34130867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hf hd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3840">
          <p15:clr>
            <a:srgbClr val="F26B43"/>
          </p15:clr>
        </p15:guide>
        <p15:guide id="3" pos="574">
          <p15:clr>
            <a:srgbClr val="F26B43"/>
          </p15:clr>
        </p15:guide>
        <p15:guide id="4" pos="7106">
          <p15:clr>
            <a:srgbClr val="F26B43"/>
          </p15:clr>
        </p15:guide>
        <p15:guide id="5" orient="horz" pos="3748">
          <p15:clr>
            <a:srgbClr val="F26B43"/>
          </p15:clr>
        </p15:guide>
        <p15:guide id="6" pos="3250">
          <p15:clr>
            <a:srgbClr val="F26B43"/>
          </p15:clr>
        </p15:guide>
        <p15:guide id="7" pos="443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mp"/><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9.emf"/><Relationship Id="rId7" Type="http://schemas.openxmlformats.org/officeDocument/2006/relationships/oleObject" Target="file:///C:\Users\34sur\OneDrive%20-%2034%20&#1076;&#1199;&#1075;&#1101;&#1101;&#1088;%20&#1089;&#1091;&#1088;&#1075;&#1091;&#1091;&#1083;&#1100;\&#1041;&#1040;&#1043;&#1064;%20&#1053;&#1040;&#1056;&#1040;&#1040;&#1057;%20&#1048;&#1056;&#1057;&#1069;&#1053;%20&#1041;&#1040;&#1056;&#1048;&#1052;&#1058;\&#1040;&#1083;&#1090;&#1072;&#1085;&#1090;&#1257;&#1075;&#1089;.&#1041;\&#1040;&#1085;&#1075;&#1080;&#1081;&#1085;-&#1062;&#1072;&#1093;&#1080;&#1084;-&#1089;&#1091;&#1088;&#1075;&#1072;&#1075;&#1095;-&#1073;&#1072;&#1075;&#1096;-&#1089;&#1091;&#1088;&#1072;&#1075;&#1095;-&#1072;&#1103;&#1085;&#1099;-&#1090;&#1072;&#1083;&#1072;&#1072;&#1088;&#1093;-&#1080;&#1083;&#1090;&#1075;&#1101;&#1093;-&#1093;&#1091;&#1091;&#1076;&#1072;&#1089;-5&#1072;-3-2.docx" TargetMode="External"/><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emf"/></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4.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1.xml"/><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4.xm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D1AD3D-2285-4BC1-8D73-499F33754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48" y="2949599"/>
            <a:ext cx="5155625" cy="3448531"/>
          </a:xfrm>
          <a:prstGeom prst="rect">
            <a:avLst/>
          </a:prstGeom>
        </p:spPr>
      </p:pic>
      <p:sp>
        <p:nvSpPr>
          <p:cNvPr id="2" name="Title 1">
            <a:extLst>
              <a:ext uri="{FF2B5EF4-FFF2-40B4-BE49-F238E27FC236}">
                <a16:creationId xmlns:a16="http://schemas.microsoft.com/office/drawing/2014/main" id="{E960F982-0DEB-4096-A0F8-F5F59358B5E3}"/>
              </a:ext>
            </a:extLst>
          </p:cNvPr>
          <p:cNvSpPr>
            <a:spLocks noGrp="1"/>
          </p:cNvSpPr>
          <p:nvPr>
            <p:ph type="ctrTitle"/>
          </p:nvPr>
        </p:nvSpPr>
        <p:spPr>
          <a:xfrm>
            <a:off x="2006229" y="158820"/>
            <a:ext cx="9972649" cy="794262"/>
          </a:xfrm>
        </p:spPr>
        <p:txBody>
          <a:bodyPr>
            <a:noAutofit/>
          </a:bodyPr>
          <a:lstStyle/>
          <a:p>
            <a:pPr algn="r"/>
            <a:r>
              <a:rPr lang="mn-MN" sz="2400" i="1" dirty="0">
                <a:solidFill>
                  <a:srgbClr val="002060"/>
                </a:solidFill>
                <a:latin typeface="Arial" panose="020B0604020202020204" pitchFamily="34" charset="0"/>
                <a:cs typeface="Arial" panose="020B0604020202020204" pitchFamily="34" charset="0"/>
              </a:rPr>
              <a:t>нийслэлийн ерөнхий боловсролын 34 дүгээр сургууль</a:t>
            </a:r>
            <a:endParaRPr lang="en-US" sz="2400" i="1" dirty="0">
              <a:solidFill>
                <a:srgbClr val="00206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87AE770-BEB7-4BAC-AF21-8A7DD5E9B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97" y="83718"/>
            <a:ext cx="1675532" cy="1249782"/>
          </a:xfrm>
          <a:prstGeom prst="rect">
            <a:avLst/>
          </a:prstGeom>
        </p:spPr>
      </p:pic>
      <p:sp>
        <p:nvSpPr>
          <p:cNvPr id="7" name="TextBox 6">
            <a:extLst>
              <a:ext uri="{FF2B5EF4-FFF2-40B4-BE49-F238E27FC236}">
                <a16:creationId xmlns:a16="http://schemas.microsoft.com/office/drawing/2014/main" id="{C7DFF76C-8991-4B3E-9468-C501C0AD3C40}"/>
              </a:ext>
            </a:extLst>
          </p:cNvPr>
          <p:cNvSpPr txBox="1"/>
          <p:nvPr/>
        </p:nvSpPr>
        <p:spPr>
          <a:xfrm>
            <a:off x="1663700" y="1651000"/>
            <a:ext cx="4286943" cy="584775"/>
          </a:xfrm>
          <a:prstGeom prst="rect">
            <a:avLst/>
          </a:prstGeom>
          <a:noFill/>
        </p:spPr>
        <p:txBody>
          <a:bodyPr wrap="none" rtlCol="0">
            <a:spAutoFit/>
          </a:bodyPr>
          <a:lstStyle/>
          <a:p>
            <a:r>
              <a:rPr lang="mn-MN" sz="3200" b="1" dirty="0">
                <a:solidFill>
                  <a:srgbClr val="002060"/>
                </a:solidFill>
              </a:rPr>
              <a:t>Нийт багш ажилтан: 65</a:t>
            </a:r>
            <a:endParaRPr lang="en-US" sz="3200" b="1" dirty="0">
              <a:solidFill>
                <a:srgbClr val="002060"/>
              </a:solidFill>
            </a:endParaRPr>
          </a:p>
        </p:txBody>
      </p:sp>
      <p:sp>
        <p:nvSpPr>
          <p:cNvPr id="16" name="TextBox 15">
            <a:extLst>
              <a:ext uri="{FF2B5EF4-FFF2-40B4-BE49-F238E27FC236}">
                <a16:creationId xmlns:a16="http://schemas.microsoft.com/office/drawing/2014/main" id="{877C6D2E-C9BF-49BD-A57B-69AA86830E8D}"/>
              </a:ext>
            </a:extLst>
          </p:cNvPr>
          <p:cNvSpPr txBox="1"/>
          <p:nvPr/>
        </p:nvSpPr>
        <p:spPr>
          <a:xfrm>
            <a:off x="7099796" y="1651000"/>
            <a:ext cx="3978974" cy="584775"/>
          </a:xfrm>
          <a:prstGeom prst="rect">
            <a:avLst/>
          </a:prstGeom>
          <a:noFill/>
        </p:spPr>
        <p:txBody>
          <a:bodyPr wrap="none" rtlCol="0">
            <a:spAutoFit/>
          </a:bodyPr>
          <a:lstStyle/>
          <a:p>
            <a:r>
              <a:rPr lang="mn-MN" sz="3200" b="1" dirty="0">
                <a:solidFill>
                  <a:srgbClr val="002060"/>
                </a:solidFill>
              </a:rPr>
              <a:t>Нийт суралцагч: 1700</a:t>
            </a:r>
            <a:endParaRPr lang="en-US" sz="3200" b="1" dirty="0">
              <a:solidFill>
                <a:srgbClr val="002060"/>
              </a:solidFill>
            </a:endParaRPr>
          </a:p>
        </p:txBody>
      </p:sp>
      <p:sp>
        <p:nvSpPr>
          <p:cNvPr id="8" name="TextBox 7">
            <a:extLst>
              <a:ext uri="{FF2B5EF4-FFF2-40B4-BE49-F238E27FC236}">
                <a16:creationId xmlns:a16="http://schemas.microsoft.com/office/drawing/2014/main" id="{72D91095-092A-4B99-A4D9-C3F90162A873}"/>
              </a:ext>
            </a:extLst>
          </p:cNvPr>
          <p:cNvSpPr txBox="1"/>
          <p:nvPr/>
        </p:nvSpPr>
        <p:spPr>
          <a:xfrm>
            <a:off x="8584154" y="2370722"/>
            <a:ext cx="2227148" cy="923330"/>
          </a:xfrm>
          <a:prstGeom prst="rect">
            <a:avLst/>
          </a:prstGeom>
          <a:noFill/>
        </p:spPr>
        <p:txBody>
          <a:bodyPr wrap="none" rtlCol="0">
            <a:spAutoFit/>
          </a:bodyPr>
          <a:lstStyle/>
          <a:p>
            <a:r>
              <a:rPr lang="mn-MN" dirty="0">
                <a:solidFill>
                  <a:srgbClr val="002060"/>
                </a:solidFill>
              </a:rPr>
              <a:t>Бага боловсрол 1092</a:t>
            </a:r>
          </a:p>
          <a:p>
            <a:r>
              <a:rPr lang="mn-MN" dirty="0">
                <a:solidFill>
                  <a:srgbClr val="002060"/>
                </a:solidFill>
              </a:rPr>
              <a:t>Эрэгтэй- 574</a:t>
            </a:r>
          </a:p>
          <a:p>
            <a:r>
              <a:rPr lang="mn-MN" dirty="0">
                <a:solidFill>
                  <a:srgbClr val="002060"/>
                </a:solidFill>
              </a:rPr>
              <a:t>Эмэгтэй- 518</a:t>
            </a:r>
            <a:endParaRPr lang="en-US" dirty="0">
              <a:solidFill>
                <a:srgbClr val="002060"/>
              </a:solidFill>
            </a:endParaRPr>
          </a:p>
        </p:txBody>
      </p:sp>
      <p:sp>
        <p:nvSpPr>
          <p:cNvPr id="18" name="TextBox 17">
            <a:extLst>
              <a:ext uri="{FF2B5EF4-FFF2-40B4-BE49-F238E27FC236}">
                <a16:creationId xmlns:a16="http://schemas.microsoft.com/office/drawing/2014/main" id="{9B572725-56BE-4B7C-9A06-39E3978C85E6}"/>
              </a:ext>
            </a:extLst>
          </p:cNvPr>
          <p:cNvSpPr txBox="1"/>
          <p:nvPr/>
        </p:nvSpPr>
        <p:spPr>
          <a:xfrm>
            <a:off x="8584154" y="4755782"/>
            <a:ext cx="2796663" cy="923330"/>
          </a:xfrm>
          <a:prstGeom prst="rect">
            <a:avLst/>
          </a:prstGeom>
          <a:noFill/>
        </p:spPr>
        <p:txBody>
          <a:bodyPr wrap="none" rtlCol="0">
            <a:spAutoFit/>
          </a:bodyPr>
          <a:lstStyle/>
          <a:p>
            <a:r>
              <a:rPr lang="mn-MN" dirty="0">
                <a:solidFill>
                  <a:srgbClr val="002060"/>
                </a:solidFill>
              </a:rPr>
              <a:t>Бүрэн дунд боловсрол 150</a:t>
            </a:r>
          </a:p>
          <a:p>
            <a:r>
              <a:rPr lang="mn-MN" dirty="0">
                <a:solidFill>
                  <a:srgbClr val="002060"/>
                </a:solidFill>
              </a:rPr>
              <a:t>Эрэгтэй- 56</a:t>
            </a:r>
          </a:p>
          <a:p>
            <a:r>
              <a:rPr lang="mn-MN" dirty="0">
                <a:solidFill>
                  <a:srgbClr val="002060"/>
                </a:solidFill>
              </a:rPr>
              <a:t>Эмэгтэй- 94</a:t>
            </a:r>
            <a:endParaRPr lang="en-US" dirty="0">
              <a:solidFill>
                <a:srgbClr val="002060"/>
              </a:solidFill>
            </a:endParaRPr>
          </a:p>
        </p:txBody>
      </p:sp>
      <p:sp>
        <p:nvSpPr>
          <p:cNvPr id="22" name="TextBox 21">
            <a:extLst>
              <a:ext uri="{FF2B5EF4-FFF2-40B4-BE49-F238E27FC236}">
                <a16:creationId xmlns:a16="http://schemas.microsoft.com/office/drawing/2014/main" id="{1CC33929-A920-4D65-9CD7-1C3C5D417DB5}"/>
              </a:ext>
            </a:extLst>
          </p:cNvPr>
          <p:cNvSpPr txBox="1"/>
          <p:nvPr/>
        </p:nvSpPr>
        <p:spPr>
          <a:xfrm>
            <a:off x="8584154" y="3429000"/>
            <a:ext cx="2248757" cy="923330"/>
          </a:xfrm>
          <a:prstGeom prst="rect">
            <a:avLst/>
          </a:prstGeom>
          <a:noFill/>
        </p:spPr>
        <p:txBody>
          <a:bodyPr wrap="none" rtlCol="0">
            <a:spAutoFit/>
          </a:bodyPr>
          <a:lstStyle/>
          <a:p>
            <a:r>
              <a:rPr lang="mn-MN" dirty="0">
                <a:solidFill>
                  <a:srgbClr val="002060"/>
                </a:solidFill>
              </a:rPr>
              <a:t>Суурь боловсрол 455</a:t>
            </a:r>
          </a:p>
          <a:p>
            <a:r>
              <a:rPr lang="mn-MN" dirty="0">
                <a:solidFill>
                  <a:srgbClr val="002060"/>
                </a:solidFill>
              </a:rPr>
              <a:t>Эрэгтэй- 230</a:t>
            </a:r>
          </a:p>
          <a:p>
            <a:r>
              <a:rPr lang="mn-MN" dirty="0">
                <a:solidFill>
                  <a:srgbClr val="002060"/>
                </a:solidFill>
              </a:rPr>
              <a:t>Эмэгтэй- 230</a:t>
            </a:r>
            <a:endParaRPr lang="en-US" dirty="0">
              <a:solidFill>
                <a:srgbClr val="002060"/>
              </a:solidFill>
            </a:endParaRPr>
          </a:p>
        </p:txBody>
      </p:sp>
      <p:sp>
        <p:nvSpPr>
          <p:cNvPr id="23" name="TextBox 22">
            <a:extLst>
              <a:ext uri="{FF2B5EF4-FFF2-40B4-BE49-F238E27FC236}">
                <a16:creationId xmlns:a16="http://schemas.microsoft.com/office/drawing/2014/main" id="{95214180-A2FA-4FFE-B56C-91C9CCFDA280}"/>
              </a:ext>
            </a:extLst>
          </p:cNvPr>
          <p:cNvSpPr txBox="1"/>
          <p:nvPr/>
        </p:nvSpPr>
        <p:spPr>
          <a:xfrm>
            <a:off x="3085402" y="2214334"/>
            <a:ext cx="2413371" cy="1077218"/>
          </a:xfrm>
          <a:prstGeom prst="rect">
            <a:avLst/>
          </a:prstGeom>
          <a:noFill/>
        </p:spPr>
        <p:txBody>
          <a:bodyPr wrap="square" rtlCol="0">
            <a:spAutoFit/>
          </a:bodyPr>
          <a:lstStyle/>
          <a:p>
            <a:r>
              <a:rPr lang="mn-MN" sz="3200" b="1" dirty="0">
                <a:solidFill>
                  <a:srgbClr val="002060"/>
                </a:solidFill>
              </a:rPr>
              <a:t>Эрэгтэй-  12</a:t>
            </a:r>
          </a:p>
          <a:p>
            <a:r>
              <a:rPr lang="mn-MN" sz="3200" b="1" dirty="0">
                <a:solidFill>
                  <a:srgbClr val="002060"/>
                </a:solidFill>
              </a:rPr>
              <a:t>Эмэгтэй-  53</a:t>
            </a:r>
            <a:endParaRPr lang="en-US" sz="3200" b="1" dirty="0">
              <a:solidFill>
                <a:srgbClr val="002060"/>
              </a:solidFill>
            </a:endParaRPr>
          </a:p>
        </p:txBody>
      </p:sp>
      <p:pic>
        <p:nvPicPr>
          <p:cNvPr id="11" name="Picture 10">
            <a:extLst>
              <a:ext uri="{FF2B5EF4-FFF2-40B4-BE49-F238E27FC236}">
                <a16:creationId xmlns:a16="http://schemas.microsoft.com/office/drawing/2014/main" id="{6E143DDF-B6EB-4CE5-9F06-4B3EE861810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744" y="7111955"/>
            <a:ext cx="2593658" cy="2723437"/>
          </a:xfrm>
          <a:prstGeom prst="rect">
            <a:avLst/>
          </a:prstGeom>
          <a:noFill/>
          <a:ln>
            <a:noFill/>
          </a:ln>
        </p:spPr>
      </p:pic>
      <p:pic>
        <p:nvPicPr>
          <p:cNvPr id="12" name="Picture 11">
            <a:extLst>
              <a:ext uri="{FF2B5EF4-FFF2-40B4-BE49-F238E27FC236}">
                <a16:creationId xmlns:a16="http://schemas.microsoft.com/office/drawing/2014/main" id="{F9151C2D-9E4F-4F86-8421-AF8E8BC7992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6985" y="7078552"/>
            <a:ext cx="2593658" cy="2679076"/>
          </a:xfrm>
          <a:prstGeom prst="rect">
            <a:avLst/>
          </a:prstGeom>
          <a:noFill/>
          <a:ln>
            <a:noFill/>
          </a:ln>
        </p:spPr>
      </p:pic>
      <p:pic>
        <p:nvPicPr>
          <p:cNvPr id="13" name="Picture 12">
            <a:extLst>
              <a:ext uri="{FF2B5EF4-FFF2-40B4-BE49-F238E27FC236}">
                <a16:creationId xmlns:a16="http://schemas.microsoft.com/office/drawing/2014/main" id="{DCDDE116-0AD9-482F-B34C-B7165E7C9DF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8616" y="7023072"/>
            <a:ext cx="2365538" cy="2679076"/>
          </a:xfrm>
          <a:prstGeom prst="rect">
            <a:avLst/>
          </a:prstGeom>
          <a:noFill/>
          <a:ln>
            <a:noFill/>
          </a:ln>
        </p:spPr>
      </p:pic>
    </p:spTree>
    <p:extLst>
      <p:ext uri="{BB962C8B-B14F-4D97-AF65-F5344CB8AC3E}">
        <p14:creationId xmlns:p14="http://schemas.microsoft.com/office/powerpoint/2010/main" val="224247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8D811285-069D-4589-B122-0324FFD12140}"/>
              </a:ext>
            </a:extLst>
          </p:cNvPr>
          <p:cNvGraphicFramePr>
            <a:graphicFrameLocks noChangeAspect="1"/>
          </p:cNvGraphicFramePr>
          <p:nvPr>
            <p:extLst>
              <p:ext uri="{D42A27DB-BD31-4B8C-83A1-F6EECF244321}">
                <p14:modId xmlns:p14="http://schemas.microsoft.com/office/powerpoint/2010/main" val="3887920674"/>
              </p:ext>
            </p:extLst>
          </p:nvPr>
        </p:nvGraphicFramePr>
        <p:xfrm>
          <a:off x="276664" y="0"/>
          <a:ext cx="4196473" cy="5938044"/>
        </p:xfrm>
        <a:graphic>
          <a:graphicData uri="http://schemas.openxmlformats.org/presentationml/2006/ole">
            <mc:AlternateContent xmlns:mc="http://schemas.openxmlformats.org/markup-compatibility/2006">
              <mc:Choice xmlns:v="urn:schemas-microsoft-com:vml" Requires="v">
                <p:oleObj name="Acrobat Document" r:id="rId2" imgW="5667153" imgH="8019618" progId="AcroExch.Document.DC">
                  <p:embed/>
                </p:oleObj>
              </mc:Choice>
              <mc:Fallback>
                <p:oleObj name="Acrobat Document" r:id="rId2" imgW="5667153" imgH="8019618" progId="AcroExch.Document.DC">
                  <p:embed/>
                  <p:pic>
                    <p:nvPicPr>
                      <p:cNvPr id="2" name="Object 1">
                        <a:extLst>
                          <a:ext uri="{FF2B5EF4-FFF2-40B4-BE49-F238E27FC236}">
                            <a16:creationId xmlns:a16="http://schemas.microsoft.com/office/drawing/2014/main" id="{8D811285-069D-4589-B122-0324FFD12140}"/>
                          </a:ext>
                        </a:extLst>
                      </p:cNvPr>
                      <p:cNvPicPr/>
                      <p:nvPr/>
                    </p:nvPicPr>
                    <p:blipFill>
                      <a:blip r:embed="rId3"/>
                      <a:stretch>
                        <a:fillRect/>
                      </a:stretch>
                    </p:blipFill>
                    <p:spPr>
                      <a:xfrm>
                        <a:off x="276664" y="0"/>
                        <a:ext cx="4196473" cy="5938044"/>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F151FFC9-75B0-4CE1-94C5-729C144C5C6C}"/>
              </a:ext>
            </a:extLst>
          </p:cNvPr>
          <p:cNvPicPr>
            <a:picLocks noChangeAspect="1"/>
          </p:cNvPicPr>
          <p:nvPr/>
        </p:nvPicPr>
        <p:blipFill>
          <a:blip r:embed="rId4"/>
          <a:stretch>
            <a:fillRect/>
          </a:stretch>
        </p:blipFill>
        <p:spPr>
          <a:xfrm>
            <a:off x="5438775" y="313579"/>
            <a:ext cx="6240009" cy="2675747"/>
          </a:xfrm>
          <a:prstGeom prst="rect">
            <a:avLst/>
          </a:prstGeom>
        </p:spPr>
      </p:pic>
      <p:pic>
        <p:nvPicPr>
          <p:cNvPr id="5" name="Picture 4">
            <a:extLst>
              <a:ext uri="{FF2B5EF4-FFF2-40B4-BE49-F238E27FC236}">
                <a16:creationId xmlns:a16="http://schemas.microsoft.com/office/drawing/2014/main" id="{3448B537-0F87-43C9-A917-04C521B71DDA}"/>
              </a:ext>
            </a:extLst>
          </p:cNvPr>
          <p:cNvPicPr>
            <a:picLocks noChangeAspect="1"/>
          </p:cNvPicPr>
          <p:nvPr/>
        </p:nvPicPr>
        <p:blipFill>
          <a:blip r:embed="rId5"/>
          <a:stretch>
            <a:fillRect/>
          </a:stretch>
        </p:blipFill>
        <p:spPr>
          <a:xfrm>
            <a:off x="8753475" y="3124349"/>
            <a:ext cx="3319009" cy="2904975"/>
          </a:xfrm>
          <a:prstGeom prst="ellipse">
            <a:avLst/>
          </a:prstGeom>
          <a:ln>
            <a:noFill/>
          </a:ln>
          <a:effectLst>
            <a:softEdge rad="112500"/>
          </a:effectLst>
        </p:spPr>
      </p:pic>
      <p:pic>
        <p:nvPicPr>
          <p:cNvPr id="6" name="Picture 5">
            <a:extLst>
              <a:ext uri="{FF2B5EF4-FFF2-40B4-BE49-F238E27FC236}">
                <a16:creationId xmlns:a16="http://schemas.microsoft.com/office/drawing/2014/main" id="{CBC06DBF-C73F-4CD9-A11D-09A3386DF335}"/>
              </a:ext>
            </a:extLst>
          </p:cNvPr>
          <p:cNvPicPr>
            <a:picLocks noChangeAspect="1"/>
          </p:cNvPicPr>
          <p:nvPr/>
        </p:nvPicPr>
        <p:blipFill>
          <a:blip r:embed="rId6"/>
          <a:stretch>
            <a:fillRect/>
          </a:stretch>
        </p:blipFill>
        <p:spPr>
          <a:xfrm>
            <a:off x="4867276" y="3124350"/>
            <a:ext cx="3578224" cy="3052241"/>
          </a:xfrm>
          <a:prstGeom prst="rect">
            <a:avLst/>
          </a:prstGeom>
        </p:spPr>
      </p:pic>
      <p:graphicFrame>
        <p:nvGraphicFramePr>
          <p:cNvPr id="7" name="Object 6">
            <a:extLst>
              <a:ext uri="{FF2B5EF4-FFF2-40B4-BE49-F238E27FC236}">
                <a16:creationId xmlns:a16="http://schemas.microsoft.com/office/drawing/2014/main" id="{E648164F-F78E-41D3-81F4-944B4B43F7EF}"/>
              </a:ext>
            </a:extLst>
          </p:cNvPr>
          <p:cNvGraphicFramePr>
            <a:graphicFrameLocks noChangeAspect="1"/>
          </p:cNvGraphicFramePr>
          <p:nvPr>
            <p:extLst>
              <p:ext uri="{D42A27DB-BD31-4B8C-83A1-F6EECF244321}">
                <p14:modId xmlns:p14="http://schemas.microsoft.com/office/powerpoint/2010/main" val="234252539"/>
              </p:ext>
            </p:extLst>
          </p:nvPr>
        </p:nvGraphicFramePr>
        <p:xfrm>
          <a:off x="190499" y="660400"/>
          <a:ext cx="914400" cy="771525"/>
        </p:xfrm>
        <a:graphic>
          <a:graphicData uri="http://schemas.openxmlformats.org/presentationml/2006/ole">
            <mc:AlternateContent xmlns:mc="http://schemas.openxmlformats.org/markup-compatibility/2006">
              <mc:Choice xmlns:v="urn:schemas-microsoft-com:vml" Requires="v">
                <p:oleObj name="Document" showAsIcon="1" r:id="rId7" imgW="914400" imgH="771480" progId="Word.Document.12">
                  <p:link updateAutomatic="1"/>
                </p:oleObj>
              </mc:Choice>
              <mc:Fallback>
                <p:oleObj name="Document" showAsIcon="1" r:id="rId7" imgW="914400" imgH="771480" progId="Word.Document.12">
                  <p:link updateAutomatic="1"/>
                  <p:pic>
                    <p:nvPicPr>
                      <p:cNvPr id="7" name="Object 6">
                        <a:extLst>
                          <a:ext uri="{FF2B5EF4-FFF2-40B4-BE49-F238E27FC236}">
                            <a16:creationId xmlns:a16="http://schemas.microsoft.com/office/drawing/2014/main" id="{E648164F-F78E-41D3-81F4-944B4B43F7EF}"/>
                          </a:ext>
                        </a:extLst>
                      </p:cNvPr>
                      <p:cNvPicPr/>
                      <p:nvPr/>
                    </p:nvPicPr>
                    <p:blipFill>
                      <a:blip r:embed="rId8"/>
                      <a:stretch>
                        <a:fillRect/>
                      </a:stretch>
                    </p:blipFill>
                    <p:spPr>
                      <a:xfrm>
                        <a:off x="190499" y="6604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091372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DFB7808-F0F4-4FF7-ADFB-BE59A6CFD8B7}"/>
              </a:ext>
            </a:extLst>
          </p:cNvPr>
          <p:cNvGraphicFramePr>
            <a:graphicFrameLocks/>
          </p:cNvGraphicFramePr>
          <p:nvPr>
            <p:extLst>
              <p:ext uri="{D42A27DB-BD31-4B8C-83A1-F6EECF244321}">
                <p14:modId xmlns:p14="http://schemas.microsoft.com/office/powerpoint/2010/main" val="2286693499"/>
              </p:ext>
            </p:extLst>
          </p:nvPr>
        </p:nvGraphicFramePr>
        <p:xfrm>
          <a:off x="328013" y="148891"/>
          <a:ext cx="6301388" cy="27717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B15D82A5-4EED-456C-9092-6A1FE83EB98D}"/>
              </a:ext>
            </a:extLst>
          </p:cNvPr>
          <p:cNvGraphicFramePr>
            <a:graphicFrameLocks/>
          </p:cNvGraphicFramePr>
          <p:nvPr>
            <p:extLst>
              <p:ext uri="{D42A27DB-BD31-4B8C-83A1-F6EECF244321}">
                <p14:modId xmlns:p14="http://schemas.microsoft.com/office/powerpoint/2010/main" val="1724412851"/>
              </p:ext>
            </p:extLst>
          </p:nvPr>
        </p:nvGraphicFramePr>
        <p:xfrm>
          <a:off x="5689600" y="748553"/>
          <a:ext cx="6174387" cy="27717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5EDE8020-93E4-47E9-968C-714EB7644D8A}"/>
              </a:ext>
            </a:extLst>
          </p:cNvPr>
          <p:cNvGraphicFramePr>
            <a:graphicFrameLocks/>
          </p:cNvGraphicFramePr>
          <p:nvPr>
            <p:extLst>
              <p:ext uri="{D42A27DB-BD31-4B8C-83A1-F6EECF244321}">
                <p14:modId xmlns:p14="http://schemas.microsoft.com/office/powerpoint/2010/main" val="3089618735"/>
              </p:ext>
            </p:extLst>
          </p:nvPr>
        </p:nvGraphicFramePr>
        <p:xfrm>
          <a:off x="5956299" y="3551246"/>
          <a:ext cx="6339488" cy="297316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18BDE3C4-8BD9-4D5B-AB93-20985451CA88}"/>
              </a:ext>
            </a:extLst>
          </p:cNvPr>
          <p:cNvSpPr txBox="1"/>
          <p:nvPr/>
        </p:nvSpPr>
        <p:spPr>
          <a:xfrm>
            <a:off x="6858001" y="148891"/>
            <a:ext cx="5187639" cy="369332"/>
          </a:xfrm>
          <a:prstGeom prst="rect">
            <a:avLst/>
          </a:prstGeom>
          <a:noFill/>
        </p:spPr>
        <p:txBody>
          <a:bodyPr wrap="none" rtlCol="0">
            <a:spAutoFit/>
          </a:bodyPr>
          <a:lstStyle/>
          <a:p>
            <a:r>
              <a:rPr lang="mn-MN" i="1" dirty="0">
                <a:solidFill>
                  <a:schemeClr val="accent6">
                    <a:lumMod val="50000"/>
                  </a:schemeClr>
                </a:solidFill>
                <a:latin typeface="Mogul Propisi" panose="03050302030207080D03" pitchFamily="66" charset="0"/>
              </a:rPr>
              <a:t>Эцэг эх асран хамгаалагчдаас авсан санал асуулга 2021-02-15</a:t>
            </a:r>
            <a:endParaRPr lang="en-US" i="1" dirty="0">
              <a:solidFill>
                <a:schemeClr val="accent6">
                  <a:lumMod val="50000"/>
                </a:schemeClr>
              </a:solidFill>
              <a:latin typeface="Mogul Propisi" panose="03050302030207080D03" pitchFamily="66" charset="0"/>
            </a:endParaRPr>
          </a:p>
        </p:txBody>
      </p:sp>
      <p:sp>
        <p:nvSpPr>
          <p:cNvPr id="6" name="TextBox 5">
            <a:extLst>
              <a:ext uri="{FF2B5EF4-FFF2-40B4-BE49-F238E27FC236}">
                <a16:creationId xmlns:a16="http://schemas.microsoft.com/office/drawing/2014/main" id="{CAD6E13A-C028-4E88-8FCC-0D8F7BC1CA6F}"/>
              </a:ext>
            </a:extLst>
          </p:cNvPr>
          <p:cNvSpPr txBox="1"/>
          <p:nvPr/>
        </p:nvSpPr>
        <p:spPr>
          <a:xfrm>
            <a:off x="703756" y="3053049"/>
            <a:ext cx="5143500" cy="646331"/>
          </a:xfrm>
          <a:prstGeom prst="rect">
            <a:avLst/>
          </a:prstGeom>
          <a:noFill/>
        </p:spPr>
        <p:txBody>
          <a:bodyPr wrap="square" rtlCol="0">
            <a:spAutoFit/>
          </a:bodyPr>
          <a:lstStyle/>
          <a:p>
            <a:pPr algn="ctr"/>
            <a:r>
              <a:rPr lang="mn-MN" dirty="0"/>
              <a:t>ЭЦЭГ ЭХ, АСРАН ХАМГААЛАГЧДААС ТАНДАЛТ СУДАЛГААГ ТОГТМОЛ АВЧ ДҮГНЭЛТ ХИЙХ</a:t>
            </a:r>
            <a:endParaRPr lang="en-US" dirty="0"/>
          </a:p>
        </p:txBody>
      </p:sp>
      <p:pic>
        <p:nvPicPr>
          <p:cNvPr id="11" name="Picture 10">
            <a:extLst>
              <a:ext uri="{FF2B5EF4-FFF2-40B4-BE49-F238E27FC236}">
                <a16:creationId xmlns:a16="http://schemas.microsoft.com/office/drawing/2014/main" id="{BE818740-4F33-4AF5-9D21-FD4DA9F13892}"/>
              </a:ext>
            </a:extLst>
          </p:cNvPr>
          <p:cNvPicPr>
            <a:picLocks noChangeAspect="1"/>
          </p:cNvPicPr>
          <p:nvPr/>
        </p:nvPicPr>
        <p:blipFill rotWithShape="1">
          <a:blip r:embed="rId5"/>
          <a:srcRect l="8810" r="9997" b="12245"/>
          <a:stretch/>
        </p:blipFill>
        <p:spPr>
          <a:xfrm>
            <a:off x="1485901" y="3804824"/>
            <a:ext cx="5143500" cy="2719582"/>
          </a:xfrm>
          <a:prstGeom prst="rect">
            <a:avLst/>
          </a:prstGeom>
        </p:spPr>
      </p:pic>
      <p:pic>
        <p:nvPicPr>
          <p:cNvPr id="12" name="Picture 11">
            <a:extLst>
              <a:ext uri="{FF2B5EF4-FFF2-40B4-BE49-F238E27FC236}">
                <a16:creationId xmlns:a16="http://schemas.microsoft.com/office/drawing/2014/main" id="{5A05ED81-A507-4DA5-BF1D-13C84E91E2B2}"/>
              </a:ext>
            </a:extLst>
          </p:cNvPr>
          <p:cNvPicPr>
            <a:picLocks noChangeAspect="1"/>
          </p:cNvPicPr>
          <p:nvPr/>
        </p:nvPicPr>
        <p:blipFill>
          <a:blip r:embed="rId6"/>
          <a:stretch>
            <a:fillRect/>
          </a:stretch>
        </p:blipFill>
        <p:spPr>
          <a:xfrm>
            <a:off x="142875" y="3762888"/>
            <a:ext cx="1790699" cy="2946221"/>
          </a:xfrm>
          <a:prstGeom prst="rect">
            <a:avLst/>
          </a:prstGeom>
        </p:spPr>
      </p:pic>
    </p:spTree>
    <p:extLst>
      <p:ext uri="{BB962C8B-B14F-4D97-AF65-F5344CB8AC3E}">
        <p14:creationId xmlns:p14="http://schemas.microsoft.com/office/powerpoint/2010/main" val="150864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generated alternative text:&#10;XouopcoH wanTraaH &#10;XouporaonT0&quot; TOOH M3A33 H3rTran &#10;Xvpax vp AYH &#10;2021 _02_26_ &#10;Ne &#10;2 &#10;3 &#10;4 &#10;5 &#10;cyparHA &#10;aHrVWlH &#10;ceKULILIH &#10;6 arw &#10;Hapral,lr &#10;Ng &#10;1 X.ARnryy &#10;3 H Eau-3pA3H3 &#10;4 H.SMHA3pbRa &#10;6 6.60pr0VMH &#10;6 S.SyRHxvcn3H &#10;7 M UapxaH63x &#10;8 S.30n500xw &#10;g r.MapraA &#10;10 H.H0MMH-3pA3H3 &#10;11 &#10;H. pxapran &#10;12 &#10;13 S T3MWXMH &#10;14 C.T\.'8LLMH5aFp &#10;16 S.YyraH3aFa &#10;16 r.l_43nM3r &#10;17 S..3Hx3afia &#10;18 M.3HxMaHnavi &#10;19 Jl.3pA3H3uynyyH &#10;1 A. TN.'8LLMH3aFa &#10;2 s.3pxsc &#10;3 3.YyraH5aFp &#10;4 Y.3HxMepeH &#10;6 S.C0A5mnsr &#10;6 Y.MeHxxyr &#10;7 S.SaTTerc &#10;8 S.MapraA &#10;g A.XynaH &#10;10 3.J1xarBaAynaM &#10;1 H.acex-3pA3H3 &#10;2 0. l_43p3HAopx &#10;3 A.HMHxvcn3H &#10;S.COHAop &#10;4 &#10;H. CoacoHop &#10;M .MeHXXMH &#10;6 &#10;S. SaApan &#10;7 &#10;S. Sanxapran &#10;g S. Smnr%'H &#10;10 3 SaTTynra &#10;11 3.30pMr &#10;12 T. Mapan-OA &#10;Cypar'4AblH H3pc &#10;11 &#10;8 &#10;.AMV33n &#10;34 &#10;0143 r &#10;aaee, &#10;3M33 &#10;A33p33 &#10;Tynx &#10;5aviHa &#10;AxyviH &#10;opuL•lH &#10;Hexgen &#10;6 &#10;oepee &#10;26 &#10;DMe Aaax &#10;60 &#10;1-5 ceKU &#10;1 aHrl.•1hH ceKL4 &#10;2 aHrl.•1hH ceKL4 &#10;3 aHrl.•1hH ceKL4 &#10;4 aHrl.•1hH ceKL4 &#10;5 aHrl.•1hH ceKL4 &#10;H&quot;VIT &#10;L4aau.1&quot;A xaparxwnr a»unnax apra X3MX33. &#10;71 &#10;35 &#10;8 &#10;45 &#10;21 &#10;xla:44-1g cypap-* &#10;x15:46-10 cypap-* &#10;xla:48-12 cypap-* &#10;xlr:46-11 cypap-* &#10;XIA:46-6 cypap-* &#10;xle:44-8 cypar'-* &#10;xle:43-6 316-71 cypap-* &#10;2a:42-6 cyparq &#10;20:41-5 cyparq &#10;2a:-5 cyparq &#10;2r:42-6 cyparq &#10;2n:41-7 cyparq &#10;2e:-6 cyparq 35 cyparg &#10;xouporAonT0b1 &#10;xoupornon &#10;xvyx3A X3A 6a17raa &#10;1 _ Tyc övp cyanaraaxyyH Tyc övpssp OHLW1nrOO xy•lhx H3rrrsn XVIhx _ &#10;2 AHFk1Nxaa cyparLIAblH Hapcklhr pa: -aap Hb KOAf10H raprax VH3nrssr 343r &#10;50noH cypark-uan H3ff1TT3h öahnrax xaMTpaH axmnnax &#10;3 Xoqporaonroh axmnnax Teneaneree raprax_ &#10;4. Llaxm.naap 343r 3X3A 3eaneree 3ear1éM)K A3Mxnsr H3ff1TT3h &#10;xa aH axmnnax &#10;5. OkoahHaap raHqaapqmncaH aaarnara erex &#10;&amp; Sycan ceKL_W1hH 5arLIJ HaPblH Typwnaraac xyaaanuax eepree xapsrT3h apra &#10;AryynrblH &#10;3 &#10;mræc COHrOHX3 3 &#10;xouporaorlblr apnnrax &#10;T rapslH aanra , Tapaax Marepmarlblr waapanararah Toworuoru xvprywnsx &#10;8. Ll]aapanararah vea xaruaap xaMraananTblH narr13M33 cawH rapssp Hb OWIX &#10;9. Xerxvvnx usaxx•ywnsx gmrnsnssp Tarv4k1P, xer)KMV1hH xylL433ru &#10;camel xapnpyynax_ &#10;10. Ll]aapanararah vea xaruaap xannraananTblH narr13M33 cawH r3PT Hb 041* &#10;axmmax_ &#10;1 1 _ 343r 50noH cyparLIAblr usaxx•ywnsx xer)KééHT3h yparuaaH T3M433H &#10;genres &#10;nanax &#10;Harrrsc3H: Haranklhk-laxnarq H_nvpsacvp3H_ &#10;T3PMLiH Aaanraaap xL%iA3rrvvi: -4 IS-4 HMüT 33 &#10;xSme Aaax vauaap cyn:le IA-8 le-2 HMüT 46 &#10;XXMV33n Tacarwar: la -6,16-10,1B-2,1r-1 IA-IO HMiT 28 &#10;x3L43r xapaa MHanT ,1r-7 IA-E HMüT 42 &#10;aepee xL•lV33n xmix coupxonrvvi: &#10;14 &#10;x3pwn M3HAblLiH wanTraaHaap Ir-2HMiT 2 &#10;AxyviH opuL•lH Taapw : 1 HMüT 1 &#10;166 x%'x3A &#10;rap&quot;1hH aaanraaap xywusrrvh: 2r-6 2A-4 ,2e-5 31 &#10;Sme aaax ganaap cyn: 2r-6 2A-4 ,2e-5 31 &#10;Tacaruar: 2a-5, 25-10, 28-6, 2r-8, 2A-8,2e-8 45 &#10;343r 3Xl.•1hH xapaa xRHar1T 2a-3, 25-4, 28-3, 2r-2, 2A-3, 2e-3 18 &#10;HVIhT 128 XWX3A &#10;xanaa opoH HYTrLILIH &#10;UaaUJLIA X3px3H axmnnax &#10;48 &#10;10 &#10;10 &#10;20 &#10;15 &#10;10 xvvx3A &#10;5aUar 1 &#10;A amnSlH &#10;xoqporACOH &#10;8M Hax &#10;TanaBnanTLILIH &#10;xanaa OPOH HYTar FacaH XogogcoH aryynrblr HS 5munsr 50nrox 5afipwyynx 5afiraa. L/lHr3X 5afipwyyncHaap 5afiHra &#10;6a17x 17 &#10;anee opoH HYTarT &#10;cypar'-w117H 3-Ta17 &#10;MaHa17 aHrMac xanaa &#10;o H H arr 6a17raa 1 &#10;xeaee opoH HYTarT &#10;6airaa. TSA &#10;opuL•lHA 5avix eaaaarrvvi scasn ax Sre HapblHxaa x&quot;V33nT3Li vesp AaaxgcaH vea 50noH &#10;3143r 3x HS axMn TepenT3Li r33A öavixrvvi 5afiraaA xL•lV33nA xaMparaax eaaaarvvi cypapuaaaa &#10;x 5munsr 50nrox 5aLi &#10;nx 5afiraa. &#10;Ml'lHl'U7 xyabA 14aXl,1M anneo XM'*33n 63nTr3H aHrV117H 6vnr3MA 6a17pwyynaH axmnnax &#10;3 XO &#10;r COH &#10;nrac &#10;.cyparHAblH XI'WI&gt;K rVl,1L43Tr3X macran &#10;Aaarraepblr uaacaH xan63p33p Tapaax &#10;M a eo &#10;3 &#10;4 &#10;6 &#10;6 &#10;7 &#10;9 &#10;10 &#10;11 &#10;2 &#10;4 &#10;6 &#10;7 &#10;S. A35aFp &#10;r ApuyH3yn &#10;A. Banynra &#10;A.MeHx-L•1A3p &#10;O. Meyxayn &#10;H .T3Mvvn3H &#10;S. XaHravi &#10;S .30n5aaTap &#10;.3Hx5mnsr &#10;0.0A-3pA3H3 &#10;M. COHAop &#10;1.SaTT3Mvvn3H &#10;1.6aTAopx &#10;1.SaTM9HX &#10;1.X0Hrop3yn &#10;1. OTr0H5aaTap &#10;1.38.3HX-3pA3H3 &#10;1.3p.3HX-3pA3H3 &#10;1.Terc-3pA3H3 &#10;la &#10;la &#10;la &#10;la &#10;la &#10;la &#10;la &#10;la &#10;la &#10;la &#10;la &#10;la &#10;la &#10;la &#10;la &#10;la &#10;la &#10;la &#10;la &#10;15 &#10;15 &#10;15 &#10;15 &#10;15 &#10;15 &#10;15 &#10;15 &#10;15 &#10;15 &#10;la &#10;la &#10;la &#10;1B &#10;1B &#10;1B &#10;1B &#10;1B &#10;la &#10;la &#10;la &#10;la &#10;Ir &#10;Ir &#10;Ir &#10;Ir &#10;Ir &#10;Ir &#10;Ir &#10;Ir &#10;Ir &#10;Ir &#10;Ir &#10;le &#10;le &#10;le &#10;le &#10;le &#10;le &#10;le &#10;le ">
            <a:extLst>
              <a:ext uri="{FF2B5EF4-FFF2-40B4-BE49-F238E27FC236}">
                <a16:creationId xmlns:a16="http://schemas.microsoft.com/office/drawing/2014/main" id="{FF9C36DF-4909-4CD7-8FFD-E58884692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58750"/>
            <a:ext cx="6781800" cy="62681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12748C6-A4FF-4DD0-88DC-DC09312F3C9C}"/>
              </a:ext>
            </a:extLst>
          </p:cNvPr>
          <p:cNvPicPr>
            <a:picLocks noChangeAspect="1"/>
          </p:cNvPicPr>
          <p:nvPr/>
        </p:nvPicPr>
        <p:blipFill>
          <a:blip r:embed="rId3"/>
          <a:stretch>
            <a:fillRect/>
          </a:stretch>
        </p:blipFill>
        <p:spPr>
          <a:xfrm>
            <a:off x="7062908" y="3429000"/>
            <a:ext cx="5005267" cy="2809655"/>
          </a:xfrm>
          <a:prstGeom prst="rect">
            <a:avLst/>
          </a:prstGeom>
        </p:spPr>
      </p:pic>
      <p:sp>
        <p:nvSpPr>
          <p:cNvPr id="6" name="TextBox 5">
            <a:extLst>
              <a:ext uri="{FF2B5EF4-FFF2-40B4-BE49-F238E27FC236}">
                <a16:creationId xmlns:a16="http://schemas.microsoft.com/office/drawing/2014/main" id="{5CBF524C-456F-4882-AE1D-DC96E10E1FC0}"/>
              </a:ext>
            </a:extLst>
          </p:cNvPr>
          <p:cNvSpPr txBox="1"/>
          <p:nvPr/>
        </p:nvSpPr>
        <p:spPr>
          <a:xfrm rot="20159881">
            <a:off x="783318" y="4579697"/>
            <a:ext cx="3435758" cy="1200329"/>
          </a:xfrm>
          <a:prstGeom prst="rect">
            <a:avLst/>
          </a:prstGeom>
          <a:noFill/>
        </p:spPr>
        <p:txBody>
          <a:bodyPr wrap="square" rtlCol="0">
            <a:spAutoFit/>
          </a:bodyPr>
          <a:lstStyle/>
          <a:p>
            <a:pPr algn="ctr"/>
            <a:r>
              <a:rPr lang="mn-MN" b="1" dirty="0">
                <a:solidFill>
                  <a:srgbClr val="002060"/>
                </a:solidFill>
                <a:effectLst>
                  <a:outerShdw blurRad="38100" dist="38100" dir="2700000" algn="tl">
                    <a:srgbClr val="000000">
                      <a:alpha val="43137"/>
                    </a:srgbClr>
                  </a:outerShdw>
                </a:effectLst>
              </a:rPr>
              <a:t>АГУУЛГЫН ХОЦРОГДЛЫГ АРИЛГАХ АЖЛЫН ТӨЛӨВЛӨЛТ   НЭГДСЭН ХӨТӨЛБӨРИЙГ ХЭРЭГЖҮҮЛЭХ</a:t>
            </a:r>
            <a:endParaRPr lang="en-US" b="1" dirty="0">
              <a:solidFill>
                <a:srgbClr val="002060"/>
              </a:solidFill>
              <a:effectLst>
                <a:outerShdw blurRad="38100" dist="38100" dir="2700000" algn="tl">
                  <a:srgbClr val="000000">
                    <a:alpha val="43137"/>
                  </a:srgbClr>
                </a:outerShdw>
              </a:effectLst>
            </a:endParaRPr>
          </a:p>
        </p:txBody>
      </p:sp>
      <p:grpSp>
        <p:nvGrpSpPr>
          <p:cNvPr id="8" name="Group 7">
            <a:extLst>
              <a:ext uri="{FF2B5EF4-FFF2-40B4-BE49-F238E27FC236}">
                <a16:creationId xmlns:a16="http://schemas.microsoft.com/office/drawing/2014/main" id="{14516F9A-FB69-47CA-9182-5220FD678861}"/>
              </a:ext>
            </a:extLst>
          </p:cNvPr>
          <p:cNvGrpSpPr/>
          <p:nvPr/>
        </p:nvGrpSpPr>
        <p:grpSpPr>
          <a:xfrm>
            <a:off x="6991351" y="158748"/>
            <a:ext cx="5200649" cy="3044941"/>
            <a:chOff x="6991351" y="0"/>
            <a:chExt cx="5200650" cy="3203690"/>
          </a:xfrm>
        </p:grpSpPr>
        <p:pic>
          <p:nvPicPr>
            <p:cNvPr id="3" name="Picture 2">
              <a:extLst>
                <a:ext uri="{FF2B5EF4-FFF2-40B4-BE49-F238E27FC236}">
                  <a16:creationId xmlns:a16="http://schemas.microsoft.com/office/drawing/2014/main" id="{E9BEC604-1323-42A1-97BC-0203FEA40F30}"/>
                </a:ext>
              </a:extLst>
            </p:cNvPr>
            <p:cNvPicPr>
              <a:picLocks noChangeAspect="1"/>
            </p:cNvPicPr>
            <p:nvPr/>
          </p:nvPicPr>
          <p:blipFill>
            <a:blip r:embed="rId4"/>
            <a:stretch>
              <a:fillRect/>
            </a:stretch>
          </p:blipFill>
          <p:spPr>
            <a:xfrm>
              <a:off x="6991351" y="0"/>
              <a:ext cx="5200650" cy="3203690"/>
            </a:xfrm>
            <a:prstGeom prst="rect">
              <a:avLst/>
            </a:prstGeom>
          </p:spPr>
        </p:pic>
        <p:sp>
          <p:nvSpPr>
            <p:cNvPr id="7" name="TextBox 6">
              <a:extLst>
                <a:ext uri="{FF2B5EF4-FFF2-40B4-BE49-F238E27FC236}">
                  <a16:creationId xmlns:a16="http://schemas.microsoft.com/office/drawing/2014/main" id="{CD7495C9-063C-4FE3-B679-56DA636684D8}"/>
                </a:ext>
              </a:extLst>
            </p:cNvPr>
            <p:cNvSpPr txBox="1"/>
            <p:nvPr/>
          </p:nvSpPr>
          <p:spPr>
            <a:xfrm flipH="1">
              <a:off x="7198994" y="819150"/>
              <a:ext cx="4869181" cy="523220"/>
            </a:xfrm>
            <a:prstGeom prst="rect">
              <a:avLst/>
            </a:prstGeom>
            <a:solidFill>
              <a:schemeClr val="bg1"/>
            </a:solidFill>
          </p:spPr>
          <p:txBody>
            <a:bodyPr wrap="square" rtlCol="0">
              <a:spAutoFit/>
            </a:bodyPr>
            <a:lstStyle/>
            <a:p>
              <a:pPr algn="ctr"/>
              <a:r>
                <a:rPr lang="mn-MN" sz="1400" dirty="0"/>
                <a:t>Мэргэжлийн зөвлөлдөх багийн ЗӨВЛӨМЖ  ЧИГЛЭЛ ХӨТӨЛБӨРИЙГ ХЭРЭГЖҮҮЛЭН АЖИЛЛАХ</a:t>
              </a:r>
              <a:endParaRPr lang="en-US" sz="1400" dirty="0"/>
            </a:p>
          </p:txBody>
        </p:sp>
      </p:grpSp>
    </p:spTree>
    <p:extLst>
      <p:ext uri="{BB962C8B-B14F-4D97-AF65-F5344CB8AC3E}">
        <p14:creationId xmlns:p14="http://schemas.microsoft.com/office/powerpoint/2010/main" val="1481942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9332" y="-30029"/>
            <a:ext cx="11171229" cy="1320800"/>
          </a:xfrm>
        </p:spPr>
        <p:txBody>
          <a:bodyPr>
            <a:normAutofit fontScale="90000"/>
          </a:bodyPr>
          <a:lstStyle/>
          <a:p>
            <a:r>
              <a:rPr lang="mn-MN" dirty="0"/>
              <a:t>       Сургуулийн орчин ба халдваргүйжүүлэлт</a:t>
            </a:r>
            <a:endParaRPr lang="en-US" dirty="0"/>
          </a:p>
        </p:txBody>
      </p:sp>
      <p:sp>
        <p:nvSpPr>
          <p:cNvPr id="3" name="Content Placeholder 2"/>
          <p:cNvSpPr>
            <a:spLocks noGrp="1"/>
          </p:cNvSpPr>
          <p:nvPr>
            <p:ph idx="1"/>
          </p:nvPr>
        </p:nvSpPr>
        <p:spPr>
          <a:xfrm>
            <a:off x="154546" y="1751527"/>
            <a:ext cx="11874322" cy="4289835"/>
          </a:xfrm>
        </p:spPr>
        <p:txBody>
          <a:bodyPr>
            <a:normAutofit/>
          </a:bodyPr>
          <a:lstStyle/>
          <a:p>
            <a:pPr algn="just"/>
            <a:r>
              <a:rPr lang="mn-MN" dirty="0">
                <a:latin typeface="Arial" panose="020B0604020202020204" pitchFamily="34" charset="0"/>
                <a:cs typeface="Arial" panose="020B0604020202020204" pitchFamily="34" charset="0"/>
              </a:rPr>
              <a:t>Сургуулийн нийтийн эзэмшил болон анги танхимд “ Сайн түшиг” ХХК –тай хамтран ариутгал халдваргүйжүүлэлтийг  тогтмол хийлгэж байна.</a:t>
            </a:r>
          </a:p>
          <a:p>
            <a:pPr algn="just"/>
            <a:r>
              <a:rPr lang="mn-MN" dirty="0">
                <a:latin typeface="Arial" panose="020B0604020202020204" pitchFamily="34" charset="0"/>
                <a:cs typeface="Arial" panose="020B0604020202020204" pitchFamily="34" charset="0"/>
              </a:rPr>
              <a:t>Анги танхимын агаар цэвэршүүлэгчийг тогтмол ажиллуулж,  цэвэрлэх, бүрэн бүтэн байдалд хяналт тавин ажиллалаа.</a:t>
            </a:r>
          </a:p>
          <a:p>
            <a:pPr algn="just"/>
            <a:r>
              <a:rPr lang="mn-MN" dirty="0">
                <a:latin typeface="Arial" panose="020B0604020202020204" pitchFamily="34" charset="0"/>
                <a:cs typeface="Arial" panose="020B0604020202020204" pitchFamily="34" charset="0"/>
              </a:rPr>
              <a:t>Шаардлагатай ариутгалын бодис, хамгаалалтын хувцас, анхны тусламжийн эм тариа, биеийн халуун хэмжигч зэргийн нөөцийг бүрдүүлж ажиллалаа.</a:t>
            </a:r>
          </a:p>
          <a:p>
            <a:pPr algn="just"/>
            <a:r>
              <a:rPr lang="mn-MN" dirty="0">
                <a:latin typeface="Arial" panose="020B0604020202020204" pitchFamily="34" charset="0"/>
                <a:cs typeface="Arial" panose="020B0604020202020204" pitchFamily="34" charset="0"/>
              </a:rPr>
              <a:t>Онцгой байдлын үед “түр тусгаарлах өрөө” –г байгуулан тохижууллаа.</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Гарын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угаалтуур</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бие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засах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суултуур</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шингэн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саван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нэг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удаагийн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цаасан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алчуур</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спиртэнд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суурилсан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гар</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халдваргүйжүүлэх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бодис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хувийн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хамгаалах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хувцас</a:t>
            </a:r>
            <a:r>
              <a:rPr lang="mn-MN" dirty="0">
                <a:latin typeface="Arial" panose="020B0604020202020204" pitchFamily="34" charset="0"/>
                <a:cs typeface="Arial" panose="020B0604020202020204" pitchFamily="34" charset="0"/>
              </a:rPr>
              <a:t>, Эрүүл мэндийн төв, өрхийн эмнэлэгийн холбоо барих дугаар</a:t>
            </a:r>
            <a:r>
              <a:rPr lang="en-US" dirty="0">
                <a:latin typeface="Arial" panose="020B0604020202020204" pitchFamily="34" charset="0"/>
                <a:cs typeface="Arial" panose="020B0604020202020204" pitchFamily="34" charset="0"/>
              </a:rPr>
              <a:t> /107, 108</a:t>
            </a:r>
            <a:r>
              <a:rPr lang="mn-MN" dirty="0">
                <a:latin typeface="Arial" panose="020B0604020202020204" pitchFamily="34" charset="0"/>
                <a:cs typeface="Arial" panose="020B0604020202020204" pitchFamily="34" charset="0"/>
              </a:rPr>
              <a:t>тоот</a:t>
            </a:r>
            <a:r>
              <a:rPr lang="en-US" dirty="0">
                <a:latin typeface="Arial" panose="020B0604020202020204" pitchFamily="34" charset="0"/>
                <a:cs typeface="Arial" panose="020B0604020202020204" pitchFamily="34" charset="0"/>
              </a:rPr>
              <a:t> /</a:t>
            </a:r>
          </a:p>
          <a:p>
            <a:pPr algn="just"/>
            <a:endParaRPr lang="en-US" dirty="0">
              <a:latin typeface="Arial" panose="020B0604020202020204" pitchFamily="34" charset="0"/>
              <a:cs typeface="Arial" panose="020B0604020202020204" pitchFamily="34" charset="0"/>
            </a:endParaRPr>
          </a:p>
          <a:p>
            <a:pPr algn="just"/>
            <a:endParaRPr lang="mn-MN"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3524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1390918"/>
          </a:xfrm>
        </p:spPr>
        <p:txBody>
          <a:bodyPr>
            <a:normAutofit fontScale="90000"/>
          </a:bodyPr>
          <a:lstStyle/>
          <a:p>
            <a:pPr algn="ctr"/>
            <a:r>
              <a:rPr lang="mn-MN" dirty="0"/>
              <a:t>Сургуулийн орчин бүрдүүлэлт</a:t>
            </a:r>
            <a:endParaRPr lang="en-US" dirty="0"/>
          </a:p>
        </p:txBody>
      </p:sp>
      <p:sp>
        <p:nvSpPr>
          <p:cNvPr id="3" name="Subtitle 2"/>
          <p:cNvSpPr>
            <a:spLocks noGrp="1"/>
          </p:cNvSpPr>
          <p:nvPr>
            <p:ph type="subTitle" idx="1"/>
          </p:nvPr>
        </p:nvSpPr>
        <p:spPr>
          <a:xfrm>
            <a:off x="206063" y="1390919"/>
            <a:ext cx="6460901" cy="5318973"/>
          </a:xfrm>
        </p:spPr>
        <p:txBody>
          <a:bodyPr>
            <a:normAutofit fontScale="32500" lnSpcReduction="20000"/>
          </a:bodyPr>
          <a:lstStyle/>
          <a:p>
            <a:pPr marL="342900" indent="-342900" algn="just">
              <a:buFont typeface="Wingdings" panose="05000000000000000000" pitchFamily="2" charset="2"/>
              <a:buChar char="ü"/>
            </a:pPr>
            <a:r>
              <a:rPr lang="mn-MN" sz="4000" spc="0" dirty="0">
                <a:latin typeface="+mn-lt"/>
                <a:cs typeface="Arial" panose="020B0604020202020204" pitchFamily="34" charset="0"/>
              </a:rPr>
              <a:t> Ковидын онцгой нөхцөл байдлын үед сургуулийн нийтийн эзэмшлийн коридорт хана болон шатанд орох, гарах чиглэлийг заасан сум, зай барих тэмдэг тэмдэглээг хийж байршууллаа.</a:t>
            </a:r>
            <a:endParaRPr lang="en-US" sz="4000" spc="0" dirty="0">
              <a:latin typeface="+mn-lt"/>
              <a:cs typeface="Arial" panose="020B0604020202020204" pitchFamily="34" charset="0"/>
            </a:endParaRPr>
          </a:p>
          <a:p>
            <a:pPr marL="342900" indent="-342900" algn="just">
              <a:buFont typeface="Wingdings" panose="05000000000000000000" pitchFamily="2" charset="2"/>
              <a:buChar char="ü"/>
            </a:pPr>
            <a:endParaRPr lang="en-US" dirty="0">
              <a:latin typeface="+mn-lt"/>
              <a:cs typeface="Arial" panose="020B0604020202020204" pitchFamily="34" charset="0"/>
            </a:endParaRPr>
          </a:p>
          <a:p>
            <a:pPr marL="342900" indent="-342900" algn="just">
              <a:buFont typeface="Wingdings" panose="05000000000000000000" pitchFamily="2" charset="2"/>
              <a:buChar char="ü"/>
            </a:pPr>
            <a:endParaRPr lang="en-US" dirty="0">
              <a:latin typeface="+mn-lt"/>
              <a:cs typeface="Arial" panose="020B0604020202020204" pitchFamily="34" charset="0"/>
            </a:endParaRPr>
          </a:p>
          <a:p>
            <a:pPr marL="342900" indent="-342900" algn="just">
              <a:buFont typeface="Wingdings" panose="05000000000000000000" pitchFamily="2" charset="2"/>
              <a:buChar char="ü"/>
            </a:pPr>
            <a:endParaRPr lang="en-US" dirty="0">
              <a:latin typeface="+mn-lt"/>
              <a:cs typeface="Arial" panose="020B0604020202020204" pitchFamily="34" charset="0"/>
            </a:endParaRPr>
          </a:p>
          <a:p>
            <a:pPr marL="342900" indent="-342900" algn="just">
              <a:buFont typeface="Wingdings" panose="05000000000000000000" pitchFamily="2" charset="2"/>
              <a:buChar char="ü"/>
            </a:pPr>
            <a:endParaRPr lang="en-US" dirty="0">
              <a:latin typeface="+mn-lt"/>
              <a:cs typeface="Arial" panose="020B0604020202020204" pitchFamily="34" charset="0"/>
            </a:endParaRPr>
          </a:p>
          <a:p>
            <a:pPr marL="342900" indent="-342900" algn="just">
              <a:buFont typeface="Wingdings" panose="05000000000000000000" pitchFamily="2" charset="2"/>
              <a:buChar char="ü"/>
            </a:pPr>
            <a:endParaRPr lang="mn-MN" dirty="0">
              <a:latin typeface="+mn-lt"/>
              <a:cs typeface="Arial" panose="020B0604020202020204" pitchFamily="34" charset="0"/>
            </a:endParaRPr>
          </a:p>
          <a:p>
            <a:pPr marL="342900" indent="-342900" algn="just">
              <a:buFont typeface="Wingdings" panose="05000000000000000000" pitchFamily="2" charset="2"/>
              <a:buChar char="ü"/>
            </a:pPr>
            <a:endParaRPr lang="mn-MN" dirty="0">
              <a:latin typeface="+mn-lt"/>
              <a:cs typeface="Arial" panose="020B0604020202020204" pitchFamily="34" charset="0"/>
            </a:endParaRPr>
          </a:p>
          <a:p>
            <a:pPr marL="342900" indent="-342900" algn="just">
              <a:buFont typeface="Wingdings" panose="05000000000000000000" pitchFamily="2" charset="2"/>
              <a:buChar char="ü"/>
            </a:pPr>
            <a:endParaRPr lang="mn-MN" sz="2300" dirty="0">
              <a:latin typeface="+mn-lt"/>
              <a:cs typeface="Arial" panose="020B0604020202020204" pitchFamily="34" charset="0"/>
            </a:endParaRPr>
          </a:p>
          <a:p>
            <a:pPr marL="342900" indent="-342900" algn="just">
              <a:buFont typeface="Wingdings" panose="05000000000000000000" pitchFamily="2" charset="2"/>
              <a:buChar char="ü"/>
            </a:pPr>
            <a:endParaRPr lang="mn-MN" sz="2300" dirty="0">
              <a:latin typeface="+mn-lt"/>
              <a:cs typeface="Arial" panose="020B0604020202020204" pitchFamily="34" charset="0"/>
            </a:endParaRPr>
          </a:p>
          <a:p>
            <a:pPr marL="342900" indent="-342900" algn="just">
              <a:buFont typeface="Wingdings" panose="05000000000000000000" pitchFamily="2" charset="2"/>
              <a:buChar char="ü"/>
            </a:pPr>
            <a:r>
              <a:rPr lang="mn-MN" sz="3800" spc="0" dirty="0">
                <a:latin typeface="+mn-lt"/>
                <a:cs typeface="Arial" panose="020B0604020202020204" pitchFamily="34" charset="0"/>
              </a:rPr>
              <a:t>Сургуулийн гадна талбайд сурагчид хооронд зай барих тэмдэг тэмдэглэгээг хийж орох гарах хаалгыг тусгаарлалаа.</a:t>
            </a:r>
            <a:endParaRPr lang="en-US" sz="3800" spc="0" dirty="0">
              <a:latin typeface="+mn-lt"/>
              <a:cs typeface="Arial" panose="020B0604020202020204" pitchFamily="34" charset="0"/>
            </a:endParaRPr>
          </a:p>
          <a:p>
            <a:pPr marL="342900" indent="-342900" algn="just">
              <a:buFont typeface="Wingdings" panose="05000000000000000000" pitchFamily="2" charset="2"/>
              <a:buChar char="ü"/>
            </a:pPr>
            <a:r>
              <a:rPr lang="mn-MN" sz="3800" spc="0" dirty="0">
                <a:latin typeface="+mn-lt"/>
                <a:cs typeface="Arial" panose="020B0604020202020204" pitchFamily="34" charset="0"/>
              </a:rPr>
              <a:t>Автомат гар ариутгагч төхөөрөмжийг шаардлагатай анги болон коридорт байрлуулж, ариутгагч шингэнээр тасралтгүй хангалаа.</a:t>
            </a:r>
          </a:p>
          <a:p>
            <a:pPr marL="342900" indent="-342900" algn="just">
              <a:buFont typeface="Wingdings" panose="05000000000000000000" pitchFamily="2" charset="2"/>
              <a:buChar char="ü"/>
            </a:pPr>
            <a:r>
              <a:rPr lang="mn-MN" sz="3800" spc="0" dirty="0">
                <a:latin typeface="+mn-lt"/>
                <a:cs typeface="Arial" panose="020B0604020202020204" pitchFamily="34" charset="0"/>
              </a:rPr>
              <a:t>Ариун цэврийн байгууламжийн чанар, тогтвортой үйл ажиллагааг хангаж, хүртээмжид анхаарч ажиллав.</a:t>
            </a:r>
          </a:p>
          <a:p>
            <a:pPr marL="342900" indent="-342900" algn="just">
              <a:buFont typeface="Wingdings" panose="05000000000000000000" pitchFamily="2" charset="2"/>
              <a:buChar char="ü"/>
            </a:pPr>
            <a:endParaRPr lang="mn-MN" sz="3800" spc="0" dirty="0">
              <a:latin typeface="+mn-lt"/>
              <a:cs typeface="Arial" panose="020B0604020202020204" pitchFamily="34" charset="0"/>
            </a:endParaRPr>
          </a:p>
          <a:p>
            <a:pPr marL="342900" indent="-342900" algn="l">
              <a:buFont typeface="Wingdings" panose="05000000000000000000" pitchFamily="2" charset="2"/>
              <a:buChar char="ü"/>
            </a:pPr>
            <a:endParaRPr lang="mn-MN" sz="3400" dirty="0">
              <a:latin typeface="+mn-lt"/>
              <a:cs typeface="Arial" panose="020B0604020202020204" pitchFamily="34" charset="0"/>
            </a:endParaRPr>
          </a:p>
          <a:p>
            <a:pPr marL="342900" indent="-342900" algn="l">
              <a:buFont typeface="Wingdings" panose="05000000000000000000" pitchFamily="2" charset="2"/>
              <a:buChar char="Ø"/>
            </a:pPr>
            <a:r>
              <a:rPr lang="mn-MN" dirty="0">
                <a:latin typeface="+mn-lt"/>
                <a:cs typeface="Arial" panose="020B0604020202020204" pitchFamily="34" charset="0"/>
              </a:rPr>
              <a:t>  </a:t>
            </a:r>
            <a:endParaRPr lang="en-US" dirty="0">
              <a:latin typeface="+mn-lt"/>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862" y="1408626"/>
            <a:ext cx="2537138" cy="27560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01" y="2334293"/>
            <a:ext cx="5838424" cy="17161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964" y="1390919"/>
            <a:ext cx="2550017" cy="27560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994" y="4214611"/>
            <a:ext cx="2665927" cy="250494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8952" y="4283835"/>
            <a:ext cx="2653048" cy="2331078"/>
          </a:xfrm>
          <a:prstGeom prst="rect">
            <a:avLst/>
          </a:prstGeom>
        </p:spPr>
      </p:pic>
    </p:spTree>
    <p:extLst>
      <p:ext uri="{BB962C8B-B14F-4D97-AF65-F5344CB8AC3E}">
        <p14:creationId xmlns:p14="http://schemas.microsoft.com/office/powerpoint/2010/main" val="3914565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33354-8845-424A-B4A5-B082C37A11BB}"/>
              </a:ext>
            </a:extLst>
          </p:cNvPr>
          <p:cNvGrpSpPr/>
          <p:nvPr/>
        </p:nvGrpSpPr>
        <p:grpSpPr>
          <a:xfrm>
            <a:off x="165100" y="0"/>
            <a:ext cx="12026900" cy="6745574"/>
            <a:chOff x="0" y="-148222"/>
            <a:chExt cx="9144000" cy="6745574"/>
          </a:xfrm>
        </p:grpSpPr>
        <p:graphicFrame>
          <p:nvGraphicFramePr>
            <p:cNvPr id="4" name="Diagram 3">
              <a:extLst>
                <a:ext uri="{FF2B5EF4-FFF2-40B4-BE49-F238E27FC236}">
                  <a16:creationId xmlns:a16="http://schemas.microsoft.com/office/drawing/2014/main" id="{BDEEB2D5-9D94-40F7-80F9-826867F4476F}"/>
                </a:ext>
              </a:extLst>
            </p:cNvPr>
            <p:cNvGraphicFramePr/>
            <p:nvPr/>
          </p:nvGraphicFramePr>
          <p:xfrm>
            <a:off x="0" y="116632"/>
            <a:ext cx="9144000" cy="6480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Horizontal Scroll 2">
              <a:extLst>
                <a:ext uri="{FF2B5EF4-FFF2-40B4-BE49-F238E27FC236}">
                  <a16:creationId xmlns:a16="http://schemas.microsoft.com/office/drawing/2014/main" id="{A6E74F8D-D52B-4D0C-ABDE-49E47D2CA19B}"/>
                </a:ext>
              </a:extLst>
            </p:cNvPr>
            <p:cNvSpPr/>
            <p:nvPr/>
          </p:nvSpPr>
          <p:spPr>
            <a:xfrm>
              <a:off x="107380" y="-148222"/>
              <a:ext cx="8929240" cy="2353051"/>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en-US" altLang="ko-KR" sz="2800" b="1" dirty="0">
                <a:solidFill>
                  <a:prstClr val="black"/>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112442C-015F-49A0-B10D-2C6BFCAAE14A}"/>
                </a:ext>
              </a:extLst>
            </p:cNvPr>
            <p:cNvSpPr/>
            <p:nvPr/>
          </p:nvSpPr>
          <p:spPr>
            <a:xfrm>
              <a:off x="1835621" y="255258"/>
              <a:ext cx="7201000" cy="1661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ko-KR" sz="2800" b="1" dirty="0">
                  <a:solidFill>
                    <a:prstClr val="black"/>
                  </a:solidFill>
                  <a:latin typeface="Times New Roman" panose="02020603050405020304" pitchFamily="18" charset="0"/>
                  <a:cs typeface="Times New Roman" panose="02020603050405020304" pitchFamily="18" charset="0"/>
                </a:rPr>
                <a:t>2020-2021 </a:t>
              </a:r>
              <a:r>
                <a:rPr lang="mn-MN" altLang="ko-KR" sz="2800" b="1" dirty="0">
                  <a:solidFill>
                    <a:prstClr val="black"/>
                  </a:solidFill>
                  <a:latin typeface="Times New Roman" panose="02020603050405020304" pitchFamily="18" charset="0"/>
                  <a:cs typeface="Times New Roman" panose="02020603050405020304" pitchFamily="18" charset="0"/>
                </a:rPr>
                <a:t>хичээлийн жилд архив, албан хэрэг хөтлөлтийн талаар хийж буй ажлын товч мэдээлэл</a:t>
              </a:r>
              <a:endParaRPr lang="en-US" altLang="ko-KR" sz="2800" b="1" dirty="0">
                <a:solidFill>
                  <a:prstClr val="black"/>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ADBA1CC-E166-4BBE-8502-1DF536461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125" y="416112"/>
              <a:ext cx="1366116" cy="1018988"/>
            </a:xfrm>
            <a:prstGeom prst="rect">
              <a:avLst/>
            </a:prstGeom>
          </p:spPr>
        </p:pic>
        <p:sp>
          <p:nvSpPr>
            <p:cNvPr id="8" name="Flowchart: Connector 7">
              <a:extLst>
                <a:ext uri="{FF2B5EF4-FFF2-40B4-BE49-F238E27FC236}">
                  <a16:creationId xmlns:a16="http://schemas.microsoft.com/office/drawing/2014/main" id="{0CB9AF7E-66E1-4172-BF1D-061F86AC7E22}"/>
                </a:ext>
              </a:extLst>
            </p:cNvPr>
            <p:cNvSpPr/>
            <p:nvPr/>
          </p:nvSpPr>
          <p:spPr>
            <a:xfrm>
              <a:off x="6173961" y="2060810"/>
              <a:ext cx="2574619" cy="17589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n-MN" sz="1400" b="1" dirty="0">
                  <a:solidFill>
                    <a:schemeClr val="tx1"/>
                  </a:solidFill>
                  <a:latin typeface="Times New Roman" panose="02020603050405020304" pitchFamily="18" charset="0"/>
                  <a:cs typeface="Times New Roman" panose="02020603050405020304" pitchFamily="18" charset="0"/>
                </a:rPr>
                <a:t>БОЛОВСОН ХҮЧНИЙ ХОЛБОГДОЛТОЙ “Б” ТУШААЛ  </a:t>
              </a:r>
              <a:r>
                <a:rPr lang="mn-MN" sz="3200" b="1" dirty="0">
                  <a:solidFill>
                    <a:schemeClr val="tx1"/>
                  </a:solidFill>
                  <a:latin typeface="Times New Roman" panose="02020603050405020304" pitchFamily="18" charset="0"/>
                  <a:cs typeface="Times New Roman" panose="02020603050405020304" pitchFamily="18" charset="0"/>
                </a:rPr>
                <a:t>34</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BD4D0A0-88A2-4E3E-93E0-BFA47597DD06}"/>
                </a:ext>
              </a:extLst>
            </p:cNvPr>
            <p:cNvPicPr>
              <a:picLocks noChangeAspect="1"/>
            </p:cNvPicPr>
            <p:nvPr/>
          </p:nvPicPr>
          <p:blipFill>
            <a:blip r:embed="rId8"/>
            <a:stretch>
              <a:fillRect/>
            </a:stretch>
          </p:blipFill>
          <p:spPr>
            <a:xfrm rot="16200000">
              <a:off x="5594094" y="2640570"/>
              <a:ext cx="585267" cy="574467"/>
            </a:xfrm>
            <a:prstGeom prst="rect">
              <a:avLst/>
            </a:prstGeom>
          </p:spPr>
        </p:pic>
      </p:grpSp>
    </p:spTree>
    <p:extLst>
      <p:ext uri="{BB962C8B-B14F-4D97-AF65-F5344CB8AC3E}">
        <p14:creationId xmlns:p14="http://schemas.microsoft.com/office/powerpoint/2010/main" val="2865346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1F3F7C1-43C8-40D6-B736-936E7D070757}"/>
              </a:ext>
            </a:extLst>
          </p:cNvPr>
          <p:cNvGrpSpPr/>
          <p:nvPr/>
        </p:nvGrpSpPr>
        <p:grpSpPr>
          <a:xfrm>
            <a:off x="355601" y="118839"/>
            <a:ext cx="11580522" cy="6620322"/>
            <a:chOff x="2800649" y="118839"/>
            <a:chExt cx="9135473" cy="6620322"/>
          </a:xfrm>
        </p:grpSpPr>
        <p:grpSp>
          <p:nvGrpSpPr>
            <p:cNvPr id="12" name="Group 11">
              <a:extLst>
                <a:ext uri="{FF2B5EF4-FFF2-40B4-BE49-F238E27FC236}">
                  <a16:creationId xmlns:a16="http://schemas.microsoft.com/office/drawing/2014/main" id="{B0D7C67A-636D-4D11-9191-957776A7F67E}"/>
                </a:ext>
              </a:extLst>
            </p:cNvPr>
            <p:cNvGrpSpPr/>
            <p:nvPr/>
          </p:nvGrpSpPr>
          <p:grpSpPr>
            <a:xfrm>
              <a:off x="2800649" y="118839"/>
              <a:ext cx="9135473" cy="6620322"/>
              <a:chOff x="2444180" y="65063"/>
              <a:chExt cx="9135473" cy="6620322"/>
            </a:xfrm>
          </p:grpSpPr>
          <p:sp>
            <p:nvSpPr>
              <p:cNvPr id="4" name="Horizontal Scroll 5">
                <a:extLst>
                  <a:ext uri="{FF2B5EF4-FFF2-40B4-BE49-F238E27FC236}">
                    <a16:creationId xmlns:a16="http://schemas.microsoft.com/office/drawing/2014/main" id="{99BFA0F2-CAF3-4B10-8A76-E513CA45FA7D}"/>
                  </a:ext>
                </a:extLst>
              </p:cNvPr>
              <p:cNvSpPr/>
              <p:nvPr/>
            </p:nvSpPr>
            <p:spPr>
              <a:xfrm>
                <a:off x="2444180" y="65063"/>
                <a:ext cx="8929240" cy="177277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en-US" altLang="ko-KR" sz="2800" b="1" dirty="0">
                  <a:solidFill>
                    <a:prstClr val="black"/>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18C015B2-4858-4A77-85EB-D12AB6F104CF}"/>
                  </a:ext>
                </a:extLst>
              </p:cNvPr>
              <p:cNvSpPr/>
              <p:nvPr/>
            </p:nvSpPr>
            <p:spPr>
              <a:xfrm>
                <a:off x="2773905" y="1571288"/>
                <a:ext cx="7202989" cy="3861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mn-MN" dirty="0"/>
              </a:p>
              <a:p>
                <a:pPr marL="285750" indent="-285750" algn="ctr">
                  <a:buFont typeface="Wingdings" panose="05000000000000000000" pitchFamily="2" charset="2"/>
                  <a:buChar char="§"/>
                </a:pPr>
                <a:endParaRPr lang="mn-MN" dirty="0"/>
              </a:p>
              <a:p>
                <a:pPr marL="285750" indent="-285750" algn="ctr">
                  <a:buFont typeface="Wingdings" panose="05000000000000000000" pitchFamily="2" charset="2"/>
                  <a:buChar char="§"/>
                </a:pPr>
                <a:endParaRPr lang="mn-MN" sz="2000" b="1" dirty="0">
                  <a:solidFill>
                    <a:schemeClr val="tx1"/>
                  </a:solidFill>
                </a:endParaRPr>
              </a:p>
              <a:p>
                <a:pPr marL="285750" indent="-285750" algn="ctr">
                  <a:buFont typeface="Wingdings" panose="05000000000000000000" pitchFamily="2" charset="2"/>
                  <a:buChar char="§"/>
                </a:pPr>
                <a:r>
                  <a:rPr lang="mn-MN" sz="2000" b="1" dirty="0">
                    <a:solidFill>
                      <a:schemeClr val="tx1"/>
                    </a:solidFill>
                  </a:rPr>
                  <a:t>2020 оны архив, албан хэрэг хөтлөлтийн  ажлын төлөвлөг    өөний биелэлт, 2021 онд хийх ажлын төлөвлөгөөг  боловсруулав. </a:t>
                </a:r>
              </a:p>
              <a:p>
                <a:pPr marL="285750" indent="-285750" algn="ctr">
                  <a:buFont typeface="Wingdings" panose="05000000000000000000" pitchFamily="2" charset="2"/>
                  <a:buChar char="§"/>
                </a:pPr>
                <a:r>
                  <a:rPr lang="mn-MN" sz="2000" b="1" dirty="0">
                    <a:solidFill>
                      <a:schemeClr val="tx1"/>
                    </a:solidFill>
                  </a:rPr>
                  <a:t>2021 онд байгууллагад хөтлөгдөх ХХНЖ-ыг шинэчлэн             боловсруулсан.</a:t>
                </a:r>
              </a:p>
              <a:p>
                <a:pPr marL="285750" indent="-285750" algn="ctr">
                  <a:buFont typeface="Wingdings" panose="05000000000000000000" pitchFamily="2" charset="2"/>
                  <a:buChar char="§"/>
                </a:pPr>
                <a:r>
                  <a:rPr lang="mn-MN" sz="2000" b="1" dirty="0">
                    <a:solidFill>
                      <a:schemeClr val="tx1"/>
                    </a:solidFill>
                  </a:rPr>
                  <a:t>2020 оны 7-р сард хичээлийн жилийн, 12 дугаар сард              санхүүгийн болон үйл ажиллагааны чиглэлийн  84 хадгаламжийн нэгжээр байгууллагын архивт нөхөн бүрдүүлэлт хийв.</a:t>
                </a:r>
              </a:p>
              <a:p>
                <a:pPr marL="285750" indent="-285750" algn="ctr">
                  <a:buFont typeface="Wingdings" panose="05000000000000000000" pitchFamily="2" charset="2"/>
                  <a:buChar char="§"/>
                </a:pPr>
                <a:r>
                  <a:rPr lang="mn-MN" sz="2000" b="1" dirty="0">
                    <a:solidFill>
                      <a:schemeClr val="tx1"/>
                    </a:solidFill>
                  </a:rPr>
                  <a:t>2020 оны 04 дугаар сарын 29-ний өдрийн “А” 14 дүгээр          тушаалаар ажлын хэсэг байгуулагдан архивын баримтанд     ээлжит тооллогын ажлыг зохион байгуулав.</a:t>
                </a:r>
              </a:p>
              <a:p>
                <a:pPr marL="285750" indent="-285750" algn="ctr">
                  <a:buFont typeface="Wingdings" panose="05000000000000000000" pitchFamily="2" charset="2"/>
                  <a:buChar char="§"/>
                </a:pPr>
                <a:r>
                  <a:rPr lang="mn-MN" sz="2000" b="1" dirty="0">
                    <a:solidFill>
                      <a:schemeClr val="tx1"/>
                    </a:solidFill>
                  </a:rPr>
                  <a:t>Байгууллагын ББНШК-ын хурлыг 3 удаа зохион байгуулав.</a:t>
                </a:r>
              </a:p>
              <a:p>
                <a:pPr marL="285750" indent="-285750" algn="ctr">
                  <a:buFont typeface="Wingdings" panose="05000000000000000000" pitchFamily="2" charset="2"/>
                  <a:buChar char="§"/>
                </a:pPr>
                <a:endParaRPr lang="mn-MN" sz="2000" b="1" dirty="0">
                  <a:solidFill>
                    <a:schemeClr val="tx1"/>
                  </a:solidFill>
                </a:endParaRPr>
              </a:p>
              <a:p>
                <a:pPr marL="285750" indent="-285750" algn="ctr">
                  <a:buFont typeface="Wingdings" panose="05000000000000000000" pitchFamily="2" charset="2"/>
                  <a:buChar char="§"/>
                </a:pPr>
                <a:endParaRPr lang="mn-MN" dirty="0"/>
              </a:p>
              <a:p>
                <a:pPr marL="285750" indent="-285750" algn="ctr">
                  <a:buFont typeface="Wingdings" panose="05000000000000000000" pitchFamily="2" charset="2"/>
                  <a:buChar char="§"/>
                </a:pPr>
                <a:endParaRPr lang="en-US" dirty="0"/>
              </a:p>
            </p:txBody>
          </p:sp>
          <p:sp>
            <p:nvSpPr>
              <p:cNvPr id="10" name="Rounded Rectangle 14">
                <a:extLst>
                  <a:ext uri="{FF2B5EF4-FFF2-40B4-BE49-F238E27FC236}">
                    <a16:creationId xmlns:a16="http://schemas.microsoft.com/office/drawing/2014/main" id="{7E182A91-BC01-4965-A0C2-A008D5D089B1}"/>
                  </a:ext>
                </a:extLst>
              </p:cNvPr>
              <p:cNvSpPr/>
              <p:nvPr/>
            </p:nvSpPr>
            <p:spPr>
              <a:xfrm>
                <a:off x="2683359" y="5461215"/>
                <a:ext cx="8896294" cy="1224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ctr">
                  <a:buFont typeface="Wingdings" panose="05000000000000000000" pitchFamily="2" charset="2"/>
                  <a:buChar char="§"/>
                </a:pPr>
                <a:endParaRPr lang="mn-MN" sz="2000" b="1" dirty="0">
                  <a:solidFill>
                    <a:prstClr val="black"/>
                  </a:solidFill>
                </a:endParaRPr>
              </a:p>
              <a:p>
                <a:pPr marL="285750" lvl="0" indent="-285750" algn="ctr">
                  <a:buFont typeface="Wingdings" panose="05000000000000000000" pitchFamily="2" charset="2"/>
                  <a:buChar char="§"/>
                </a:pPr>
                <a:r>
                  <a:rPr lang="mn-MN" sz="2000" b="1" dirty="0">
                    <a:solidFill>
                      <a:prstClr val="black"/>
                    </a:solidFill>
                  </a:rPr>
                  <a:t>2021 оны 02 дугаар сарын 16-ны өдрийн “А/03 дугаар тушаалаар байгуул  лагын архив, албан хэрэг хөтлөлтийн  дүрмийг шинэчлэн боловсруулав.</a:t>
                </a:r>
              </a:p>
              <a:p>
                <a:pPr marL="285750" lvl="0" indent="-285750" algn="ctr">
                  <a:buFont typeface="Wingdings" panose="05000000000000000000" pitchFamily="2" charset="2"/>
                  <a:buChar char="§"/>
                </a:pPr>
                <a:r>
                  <a:rPr lang="mn-MN" sz="2000" b="1" dirty="0">
                    <a:solidFill>
                      <a:prstClr val="black"/>
                    </a:solidFill>
                  </a:rPr>
                  <a:t>Байгууллагын түүхчилсэн лавлахад 2016-2020 оны баяжилтыг хийв. </a:t>
                </a:r>
              </a:p>
            </p:txBody>
          </p:sp>
        </p:grpSp>
        <p:pic>
          <p:nvPicPr>
            <p:cNvPr id="15" name="Picture 14">
              <a:extLst>
                <a:ext uri="{FF2B5EF4-FFF2-40B4-BE49-F238E27FC236}">
                  <a16:creationId xmlns:a16="http://schemas.microsoft.com/office/drawing/2014/main" id="{415BCE52-C538-4564-B472-9C9D9B802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9828" y="410236"/>
              <a:ext cx="1471267" cy="834364"/>
            </a:xfrm>
            <a:prstGeom prst="rect">
              <a:avLst/>
            </a:prstGeom>
          </p:spPr>
        </p:pic>
      </p:grpSp>
      <p:pic>
        <p:nvPicPr>
          <p:cNvPr id="7" name="Content Placeholder 10" descr="C:\Users\User\Desktop\4.jpg">
            <a:extLst>
              <a:ext uri="{FF2B5EF4-FFF2-40B4-BE49-F238E27FC236}">
                <a16:creationId xmlns:a16="http://schemas.microsoft.com/office/drawing/2014/main" id="{E76FE50A-EB53-4A2C-8E21-023F7CACBE66}"/>
              </a:ext>
            </a:extLst>
          </p:cNvPr>
          <p:cNvPicPr>
            <a:picLocks/>
          </p:cNvPicPr>
          <p:nvPr/>
        </p:nvPicPr>
        <p:blipFill rotWithShape="1">
          <a:blip r:embed="rId3" cstate="print">
            <a:extLst>
              <a:ext uri="{28A0092B-C50C-407E-A947-70E740481C1C}">
                <a14:useLocalDpi xmlns:a14="http://schemas.microsoft.com/office/drawing/2010/main" val="0"/>
              </a:ext>
            </a:extLst>
          </a:blip>
          <a:srcRect l="18205" t="5219" r="18718" b="7784"/>
          <a:stretch/>
        </p:blipFill>
        <p:spPr bwMode="auto">
          <a:xfrm rot="10800000">
            <a:off x="10346447" y="1772770"/>
            <a:ext cx="1623285" cy="1125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8" name="Picture 7" descr="C:\Users\User\Desktop\2.jpg">
            <a:extLst>
              <a:ext uri="{FF2B5EF4-FFF2-40B4-BE49-F238E27FC236}">
                <a16:creationId xmlns:a16="http://schemas.microsoft.com/office/drawing/2014/main" id="{E967D4A8-74C9-4ACD-92C3-96F2706568AF}"/>
              </a:ext>
            </a:extLst>
          </p:cNvPr>
          <p:cNvPicPr/>
          <p:nvPr/>
        </p:nvPicPr>
        <p:blipFill rotWithShape="1">
          <a:blip r:embed="rId4" cstate="print">
            <a:extLst>
              <a:ext uri="{28A0092B-C50C-407E-A947-70E740481C1C}">
                <a14:useLocalDpi xmlns:a14="http://schemas.microsoft.com/office/drawing/2010/main" val="0"/>
              </a:ext>
            </a:extLst>
          </a:blip>
          <a:srcRect l="5880" r="3824"/>
          <a:stretch/>
        </p:blipFill>
        <p:spPr bwMode="auto">
          <a:xfrm>
            <a:off x="10310912" y="3030473"/>
            <a:ext cx="1658820" cy="12066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11" name="Picture 10" descr="C:\Users\User\Desktop\1.jpg">
            <a:extLst>
              <a:ext uri="{FF2B5EF4-FFF2-40B4-BE49-F238E27FC236}">
                <a16:creationId xmlns:a16="http://schemas.microsoft.com/office/drawing/2014/main" id="{713960BD-CC2C-4796-AC61-BFF54391C278}"/>
              </a:ext>
            </a:extLst>
          </p:cNvPr>
          <p:cNvPicPr/>
          <p:nvPr/>
        </p:nvPicPr>
        <p:blipFill rotWithShape="1">
          <a:blip r:embed="rId5" cstate="print">
            <a:extLst>
              <a:ext uri="{28A0092B-C50C-407E-A947-70E740481C1C}">
                <a14:useLocalDpi xmlns:a14="http://schemas.microsoft.com/office/drawing/2010/main" val="0"/>
              </a:ext>
            </a:extLst>
          </a:blip>
          <a:srcRect l="2814" t="21254" r="5737" b="16842"/>
          <a:stretch/>
        </p:blipFill>
        <p:spPr bwMode="auto">
          <a:xfrm>
            <a:off x="10310912" y="4369536"/>
            <a:ext cx="1625210" cy="968276"/>
          </a:xfrm>
          <a:prstGeom prst="rect">
            <a:avLst/>
          </a:prstGeom>
          <a:ln>
            <a:noFill/>
          </a:ln>
          <a:effectLst>
            <a:softEdge rad="112500"/>
          </a:effectLst>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7105EB49-342E-4D44-9112-07431FA4F132}"/>
              </a:ext>
            </a:extLst>
          </p:cNvPr>
          <p:cNvSpPr/>
          <p:nvPr/>
        </p:nvSpPr>
        <p:spPr>
          <a:xfrm>
            <a:off x="4438441" y="410236"/>
            <a:ext cx="7273010" cy="11013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mn-MN" altLang="ko-KR" sz="2800" b="1" dirty="0">
                <a:solidFill>
                  <a:prstClr val="black"/>
                </a:solidFill>
                <a:latin typeface="Times New Roman" panose="02020603050405020304" pitchFamily="18" charset="0"/>
                <a:cs typeface="Times New Roman" panose="02020603050405020304" pitchFamily="18" charset="0"/>
              </a:rPr>
              <a:t>Байгууллагын архивт хийгдэж буй ажлын товч мэдээлэл</a:t>
            </a:r>
            <a:endParaRPr lang="en-US" altLang="ko-KR" sz="28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0751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3">
            <a:extLst>
              <a:ext uri="{FF2B5EF4-FFF2-40B4-BE49-F238E27FC236}">
                <a16:creationId xmlns:a16="http://schemas.microsoft.com/office/drawing/2014/main" id="{F852DE00-1C44-4845-B2D5-9218227C92B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73864"/>
            <a:ext cx="12191980" cy="6857990"/>
          </a:xfrm>
          <a:prstGeom prst="rect">
            <a:avLst/>
          </a:prstGeom>
        </p:spPr>
      </p:pic>
      <p:pic>
        <p:nvPicPr>
          <p:cNvPr id="4" name="Content Placeholder 2"/>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374" b="95578" l="5470" r="94427">
                        <a14:foregroundMark x1="24045" y1="85204" x2="32921" y2="96088"/>
                        <a14:foregroundMark x1="7327" y1="38435" x2="7946" y2="62925"/>
                        <a14:foregroundMark x1="5470" y1="29592" x2="5470" y2="29592"/>
                        <a14:foregroundMark x1="51496" y1="41156" x2="76780" y2="22449"/>
                        <a14:foregroundMark x1="76780" y1="22449" x2="77090" y2="21429"/>
                        <a14:foregroundMark x1="74510" y1="13605" x2="65738" y2="20748"/>
                        <a14:foregroundMark x1="94427" y1="10374" x2="87203" y2="30612"/>
                        <a14:foregroundMark x1="87203" y1="30612" x2="86791" y2="39456"/>
                        <a14:foregroundMark x1="83385" y1="48810" x2="71517" y2="41667"/>
                        <a14:foregroundMark x1="71517" y1="41667" x2="61610" y2="44218"/>
                      </a14:backgroundRemoval>
                    </a14:imgEffect>
                  </a14:imgLayer>
                </a14:imgProps>
              </a:ext>
              <a:ext uri="{28A0092B-C50C-407E-A947-70E740481C1C}">
                <a14:useLocalDpi xmlns:a14="http://schemas.microsoft.com/office/drawing/2010/main" val="0"/>
              </a:ext>
            </a:extLst>
          </a:blip>
          <a:srcRect l="988" t="1828" r="988" b="1821"/>
          <a:stretch/>
        </p:blipFill>
        <p:spPr>
          <a:xfrm flipH="1">
            <a:off x="99151" y="4308638"/>
            <a:ext cx="4317193" cy="2355574"/>
          </a:xfrm>
          <a:prstGeom prst="rect">
            <a:avLst/>
          </a:prstGeom>
        </p:spPr>
      </p:pic>
      <p:pic>
        <p:nvPicPr>
          <p:cNvPr id="5" name="Picture 4"/>
          <p:cNvPicPr>
            <a:picLocks noChangeAspect="1"/>
          </p:cNvPicPr>
          <p:nvPr/>
        </p:nvPicPr>
        <p:blipFill rotWithShape="1">
          <a:blip r:embed="rId8">
            <a:extLst>
              <a:ext uri="{BEBA8EAE-BF5A-486C-A8C5-ECC9F3942E4B}">
                <a14:imgProps xmlns:a14="http://schemas.microsoft.com/office/drawing/2010/main">
                  <a14:imgLayer r:embed="rId9">
                    <a14:imgEffect>
                      <a14:backgroundRemoval t="8271" b="85338" l="3111" r="96000">
                        <a14:foregroundMark x1="21556" y1="15789" x2="10889" y2="37970"/>
                        <a14:foregroundMark x1="10889" y1="37970" x2="10889" y2="58647"/>
                        <a14:foregroundMark x1="10889" y1="58647" x2="22000" y2="68797"/>
                        <a14:foregroundMark x1="22000" y1="68797" x2="41111" y2="74812"/>
                        <a14:foregroundMark x1="28444" y1="4511" x2="40222" y2="8647"/>
                        <a14:foregroundMark x1="40222" y1="8647" x2="46222" y2="15789"/>
                        <a14:foregroundMark x1="30889" y1="4135" x2="43111" y2="8271"/>
                        <a14:foregroundMark x1="43111" y1="8271" x2="45556" y2="13910"/>
                        <a14:foregroundMark x1="88889" y1="30451" x2="80444" y2="72556"/>
                        <a14:foregroundMark x1="80444" y1="72556" x2="77556" y2="79699"/>
                        <a14:foregroundMark x1="94000" y1="31579" x2="97333" y2="54135"/>
                        <a14:foregroundMark x1="97333" y1="54135" x2="92444" y2="72932"/>
                        <a14:foregroundMark x1="92444" y1="72932" x2="82222" y2="83083"/>
                        <a14:foregroundMark x1="82222" y1="83083" x2="67778" y2="84586"/>
                        <a14:foregroundMark x1="67778" y1="84586" x2="57333" y2="75940"/>
                        <a14:foregroundMark x1="94000" y1="31579" x2="96444" y2="53383"/>
                        <a14:foregroundMark x1="96444" y1="53383" x2="95111" y2="66165"/>
                        <a14:foregroundMark x1="4889" y1="38722" x2="3333" y2="53008"/>
                        <a14:foregroundMark x1="23778" y1="85338" x2="36444" y2="84962"/>
                        <a14:foregroundMark x1="36444" y1="84962" x2="37111" y2="85338"/>
                        <a14:foregroundMark x1="28444" y1="43609" x2="36000" y2="48120"/>
                        <a14:foregroundMark x1="66889" y1="50376" x2="73778" y2="48872"/>
                      </a14:backgroundRemoval>
                    </a14:imgEffect>
                  </a14:imgLayer>
                </a14:imgProps>
              </a:ext>
              <a:ext uri="{28A0092B-C50C-407E-A947-70E740481C1C}">
                <a14:useLocalDpi xmlns:a14="http://schemas.microsoft.com/office/drawing/2010/main" val="0"/>
              </a:ext>
            </a:extLst>
          </a:blip>
          <a:srcRect b="6253"/>
          <a:stretch/>
        </p:blipFill>
        <p:spPr>
          <a:xfrm>
            <a:off x="7775657" y="4308638"/>
            <a:ext cx="4094171" cy="2268773"/>
          </a:xfrm>
          <a:prstGeom prst="rect">
            <a:avLst/>
          </a:prstGeom>
        </p:spPr>
      </p:pic>
      <p:sp>
        <p:nvSpPr>
          <p:cNvPr id="6" name="TextBox 5"/>
          <p:cNvSpPr txBox="1"/>
          <p:nvPr/>
        </p:nvSpPr>
        <p:spPr>
          <a:xfrm>
            <a:off x="815346" y="2020804"/>
            <a:ext cx="1054382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n-MN" sz="2800" b="0" i="0" u="none" strike="noStrike" kern="1200" cap="none" spc="0" normalizeH="0" baseline="0" noProof="0" dirty="0">
                <a:ln>
                  <a:noFill/>
                </a:ln>
                <a:solidFill>
                  <a:srgbClr val="9D0F00"/>
                </a:solidFill>
                <a:effectLst>
                  <a:glow rad="228600">
                    <a:srgbClr val="1F7100">
                      <a:satMod val="175000"/>
                      <a:alpha val="40000"/>
                    </a:srgbClr>
                  </a:glow>
                </a:effectLst>
                <a:uLnTx/>
                <a:uFillTx/>
                <a:latin typeface="Arial" panose="020B0604020202020204" pitchFamily="34" charset="0"/>
                <a:ea typeface="+mn-ea"/>
                <a:cs typeface="Arial" panose="020B0604020202020204" pitchFamily="34" charset="0"/>
              </a:rPr>
              <a:t>     </a:t>
            </a:r>
            <a:r>
              <a:rPr kumimoji="0" lang="mn-MN" sz="5400" b="0" i="0" u="none" strike="noStrike" kern="1200" cap="none" spc="0" normalizeH="0" baseline="0" noProof="0" dirty="0">
                <a:ln>
                  <a:noFill/>
                </a:ln>
                <a:solidFill>
                  <a:srgbClr val="FF0000"/>
                </a:solidFill>
                <a:effectLst>
                  <a:glow rad="228600">
                    <a:srgbClr val="1F7100">
                      <a:satMod val="175000"/>
                      <a:alpha val="40000"/>
                    </a:srgbClr>
                  </a:glow>
                </a:effectLst>
                <a:uLnTx/>
                <a:uFillTx/>
                <a:latin typeface="Arial" panose="020B0604020202020204" pitchFamily="34" charset="0"/>
                <a:ea typeface="+mn-ea"/>
                <a:cs typeface="Arial" panose="020B0604020202020204" pitchFamily="34" charset="0"/>
              </a:rPr>
              <a:t>Та бүхэнд сайн сайхан бүхнийг хүсье.</a:t>
            </a:r>
            <a:endParaRPr kumimoji="0" lang="mn-MN" sz="2800" b="0" i="0" u="none" strike="noStrike" kern="1200" cap="none" spc="0" normalizeH="0" baseline="0" noProof="0" dirty="0">
              <a:ln>
                <a:noFill/>
              </a:ln>
              <a:solidFill>
                <a:srgbClr val="FF0000"/>
              </a:solidFill>
              <a:effectLst>
                <a:glow rad="228600">
                  <a:srgbClr val="1F7100">
                    <a:satMod val="175000"/>
                    <a:alpha val="40000"/>
                  </a:srgbClr>
                </a:glow>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6852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391025" y="5922648"/>
            <a:ext cx="6315075" cy="72167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7400"/>
                </a:solidFill>
                <a:effectLst/>
                <a:uLnTx/>
                <a:uFillTx/>
                <a:latin typeface="Comic Sans MS"/>
                <a:ea typeface="+mn-ea"/>
                <a:cs typeface="+mn-cs"/>
              </a:rPr>
              <a:t>95 </a:t>
            </a:r>
            <a:r>
              <a:rPr kumimoji="0" lang="mn-MN" sz="2000" b="1" i="0" u="none" strike="noStrike" kern="1200" cap="none" spc="0" normalizeH="0" baseline="0" noProof="0" dirty="0">
                <a:ln>
                  <a:noFill/>
                </a:ln>
                <a:solidFill>
                  <a:srgbClr val="C07400"/>
                </a:solidFill>
                <a:effectLst/>
                <a:uLnTx/>
                <a:uFillTx/>
                <a:latin typeface="Comic Sans MS"/>
                <a:ea typeface="+mn-ea"/>
                <a:cs typeface="+mn-cs"/>
              </a:rPr>
              <a:t>хувь нь хамрагдаж байна</a:t>
            </a:r>
            <a:endParaRPr kumimoji="0" lang="en-US" sz="2000" b="1" i="0" u="none" strike="noStrike" kern="1200" cap="none" spc="0" normalizeH="0" baseline="0" noProof="0" dirty="0">
              <a:ln>
                <a:noFill/>
              </a:ln>
              <a:solidFill>
                <a:srgbClr val="C07400"/>
              </a:solidFill>
              <a:effectLst/>
              <a:uLnTx/>
              <a:uFillTx/>
              <a:latin typeface="Comic Sans MS"/>
              <a:ea typeface="+mn-ea"/>
              <a:cs typeface="+mn-cs"/>
            </a:endParaRP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8C0CDE5-970C-4CC4-BF43-0DA127E73E82}" type="slidenum">
              <a:rPr kumimoji="0" lang="en-US" sz="1600" b="1" i="0" u="none" strike="noStrike" kern="1200" cap="none" spc="0" normalizeH="0" baseline="0" noProof="0" smtClean="0">
                <a:ln>
                  <a:noFill/>
                </a:ln>
                <a:solidFill>
                  <a:prstClr val="white"/>
                </a:solidFill>
                <a:effectLst/>
                <a:uLnTx/>
                <a:uFillTx/>
                <a:latin typeface="Comic Sans MS"/>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600" b="1" i="0" u="none" strike="noStrike" kern="1200" cap="none" spc="0" normalizeH="0" baseline="0" noProof="0" dirty="0">
              <a:ln>
                <a:noFill/>
              </a:ln>
              <a:solidFill>
                <a:prstClr val="white"/>
              </a:solidFill>
              <a:effectLst/>
              <a:uLnTx/>
              <a:uFillTx/>
              <a:latin typeface="Comic Sans MS"/>
              <a:ea typeface="+mn-ea"/>
              <a:cs typeface="+mn-cs"/>
            </a:endParaRPr>
          </a:p>
        </p:txBody>
      </p:sp>
      <p:sp>
        <p:nvSpPr>
          <p:cNvPr id="4" name="Title 3"/>
          <p:cNvSpPr>
            <a:spLocks noGrp="1"/>
          </p:cNvSpPr>
          <p:nvPr>
            <p:ph type="title"/>
          </p:nvPr>
        </p:nvSpPr>
        <p:spPr>
          <a:xfrm rot="21180000">
            <a:off x="327099" y="354491"/>
            <a:ext cx="4391191" cy="1325563"/>
          </a:xfrm>
        </p:spPr>
        <p:txBody>
          <a:bodyPr>
            <a:noAutofit/>
          </a:bodyPr>
          <a:lstStyle/>
          <a:p>
            <a:pPr algn="ctr"/>
            <a:r>
              <a:rPr lang="mn-MN" sz="2800" dirty="0"/>
              <a:t>Теле болон цахим хичээлийн хамрагдалт</a:t>
            </a:r>
            <a:endParaRPr lang="en-US" sz="28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74909694"/>
              </p:ext>
            </p:extLst>
          </p:nvPr>
        </p:nvGraphicFramePr>
        <p:xfrm>
          <a:off x="381000" y="1942690"/>
          <a:ext cx="11645893" cy="3873909"/>
        </p:xfrm>
        <a:graphic>
          <a:graphicData uri="http://schemas.openxmlformats.org/drawingml/2006/table">
            <a:tbl>
              <a:tblPr/>
              <a:tblGrid>
                <a:gridCol w="736150">
                  <a:extLst>
                    <a:ext uri="{9D8B030D-6E8A-4147-A177-3AD203B41FA5}">
                      <a16:colId xmlns:a16="http://schemas.microsoft.com/office/drawing/2014/main" val="20000"/>
                    </a:ext>
                  </a:extLst>
                </a:gridCol>
                <a:gridCol w="736150">
                  <a:extLst>
                    <a:ext uri="{9D8B030D-6E8A-4147-A177-3AD203B41FA5}">
                      <a16:colId xmlns:a16="http://schemas.microsoft.com/office/drawing/2014/main" val="20001"/>
                    </a:ext>
                  </a:extLst>
                </a:gridCol>
                <a:gridCol w="736150">
                  <a:extLst>
                    <a:ext uri="{9D8B030D-6E8A-4147-A177-3AD203B41FA5}">
                      <a16:colId xmlns:a16="http://schemas.microsoft.com/office/drawing/2014/main" val="20002"/>
                    </a:ext>
                  </a:extLst>
                </a:gridCol>
                <a:gridCol w="736150">
                  <a:extLst>
                    <a:ext uri="{9D8B030D-6E8A-4147-A177-3AD203B41FA5}">
                      <a16:colId xmlns:a16="http://schemas.microsoft.com/office/drawing/2014/main" val="20003"/>
                    </a:ext>
                  </a:extLst>
                </a:gridCol>
                <a:gridCol w="736150">
                  <a:extLst>
                    <a:ext uri="{9D8B030D-6E8A-4147-A177-3AD203B41FA5}">
                      <a16:colId xmlns:a16="http://schemas.microsoft.com/office/drawing/2014/main" val="20004"/>
                    </a:ext>
                  </a:extLst>
                </a:gridCol>
                <a:gridCol w="736150">
                  <a:extLst>
                    <a:ext uri="{9D8B030D-6E8A-4147-A177-3AD203B41FA5}">
                      <a16:colId xmlns:a16="http://schemas.microsoft.com/office/drawing/2014/main" val="20005"/>
                    </a:ext>
                  </a:extLst>
                </a:gridCol>
                <a:gridCol w="736150">
                  <a:extLst>
                    <a:ext uri="{9D8B030D-6E8A-4147-A177-3AD203B41FA5}">
                      <a16:colId xmlns:a16="http://schemas.microsoft.com/office/drawing/2014/main" val="20006"/>
                    </a:ext>
                  </a:extLst>
                </a:gridCol>
                <a:gridCol w="736150">
                  <a:extLst>
                    <a:ext uri="{9D8B030D-6E8A-4147-A177-3AD203B41FA5}">
                      <a16:colId xmlns:a16="http://schemas.microsoft.com/office/drawing/2014/main" val="20007"/>
                    </a:ext>
                  </a:extLst>
                </a:gridCol>
                <a:gridCol w="736150">
                  <a:extLst>
                    <a:ext uri="{9D8B030D-6E8A-4147-A177-3AD203B41FA5}">
                      <a16:colId xmlns:a16="http://schemas.microsoft.com/office/drawing/2014/main" val="20008"/>
                    </a:ext>
                  </a:extLst>
                </a:gridCol>
                <a:gridCol w="736150">
                  <a:extLst>
                    <a:ext uri="{9D8B030D-6E8A-4147-A177-3AD203B41FA5}">
                      <a16:colId xmlns:a16="http://schemas.microsoft.com/office/drawing/2014/main" val="20009"/>
                    </a:ext>
                  </a:extLst>
                </a:gridCol>
                <a:gridCol w="736150">
                  <a:extLst>
                    <a:ext uri="{9D8B030D-6E8A-4147-A177-3AD203B41FA5}">
                      <a16:colId xmlns:a16="http://schemas.microsoft.com/office/drawing/2014/main" val="20010"/>
                    </a:ext>
                  </a:extLst>
                </a:gridCol>
                <a:gridCol w="736150">
                  <a:extLst>
                    <a:ext uri="{9D8B030D-6E8A-4147-A177-3AD203B41FA5}">
                      <a16:colId xmlns:a16="http://schemas.microsoft.com/office/drawing/2014/main" val="20011"/>
                    </a:ext>
                  </a:extLst>
                </a:gridCol>
                <a:gridCol w="736150">
                  <a:extLst>
                    <a:ext uri="{9D8B030D-6E8A-4147-A177-3AD203B41FA5}">
                      <a16:colId xmlns:a16="http://schemas.microsoft.com/office/drawing/2014/main" val="20012"/>
                    </a:ext>
                  </a:extLst>
                </a:gridCol>
                <a:gridCol w="736150">
                  <a:extLst>
                    <a:ext uri="{9D8B030D-6E8A-4147-A177-3AD203B41FA5}">
                      <a16:colId xmlns:a16="http://schemas.microsoft.com/office/drawing/2014/main" val="20013"/>
                    </a:ext>
                  </a:extLst>
                </a:gridCol>
                <a:gridCol w="736150">
                  <a:extLst>
                    <a:ext uri="{9D8B030D-6E8A-4147-A177-3AD203B41FA5}">
                      <a16:colId xmlns:a16="http://schemas.microsoft.com/office/drawing/2014/main" val="20014"/>
                    </a:ext>
                  </a:extLst>
                </a:gridCol>
                <a:gridCol w="603643">
                  <a:extLst>
                    <a:ext uri="{9D8B030D-6E8A-4147-A177-3AD203B41FA5}">
                      <a16:colId xmlns:a16="http://schemas.microsoft.com/office/drawing/2014/main" val="20015"/>
                    </a:ext>
                  </a:extLst>
                </a:gridCol>
              </a:tblGrid>
              <a:tr h="423882">
                <a:tc rowSpan="3">
                  <a:txBody>
                    <a:bodyPr/>
                    <a:lstStyle/>
                    <a:p>
                      <a:pPr algn="ctr" rtl="0" fontAlgn="ctr"/>
                      <a:r>
                        <a:rPr lang="mn-MN" sz="1600" b="0" i="0" u="none" strike="noStrike" dirty="0">
                          <a:solidFill>
                            <a:srgbClr val="000000"/>
                          </a:solidFill>
                          <a:effectLst/>
                          <a:latin typeface="Arial" panose="020B0604020202020204" pitchFamily="34" charset="0"/>
                        </a:rPr>
                        <a:t>Нийт хүүхдийн тоо</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ctr" rtl="0" fontAlgn="ctr"/>
                      <a:r>
                        <a:rPr lang="mn-MN" sz="2400" b="0" i="0" u="none" strike="noStrike" dirty="0">
                          <a:solidFill>
                            <a:srgbClr val="000000"/>
                          </a:solidFill>
                          <a:effectLst/>
                          <a:latin typeface="Arial" panose="020B0604020202020204" pitchFamily="34" charset="0"/>
                        </a:rPr>
                        <a:t>Нэгтгэл</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0"/>
                  </a:ext>
                </a:extLst>
              </a:tr>
              <a:tr h="281422">
                <a:tc vMerge="1">
                  <a:txBody>
                    <a:bodyPr/>
                    <a:lstStyle/>
                    <a:p>
                      <a:endParaRPr lang="en-US"/>
                    </a:p>
                  </a:txBody>
                  <a:tcPr/>
                </a:tc>
                <a:tc rowSpan="2">
                  <a:txBody>
                    <a:bodyPr/>
                    <a:lstStyle/>
                    <a:p>
                      <a:pPr algn="ctr" rtl="0" fontAlgn="ctr"/>
                      <a:r>
                        <a:rPr lang="mn-MN" sz="1600" b="0" i="0" u="none" strike="noStrike">
                          <a:solidFill>
                            <a:srgbClr val="000000"/>
                          </a:solidFill>
                          <a:effectLst/>
                          <a:latin typeface="Arial" panose="020B0604020202020204" pitchFamily="34" charset="0"/>
                        </a:rPr>
                        <a:t>Багшийн тоо</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mn-MN" sz="1600" b="0" i="0" u="none" strike="noStrike">
                          <a:solidFill>
                            <a:srgbClr val="000000"/>
                          </a:solidFill>
                          <a:effectLst/>
                          <a:latin typeface="Arial" panose="020B0604020202020204" pitchFamily="34" charset="0"/>
                        </a:rPr>
                        <a:t>Хүүхдийн тоо</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ru-RU" sz="1600" b="0" i="0" u="none" strike="noStrike">
                          <a:solidFill>
                            <a:srgbClr val="000000"/>
                          </a:solidFill>
                          <a:effectLst/>
                          <a:latin typeface="Arial" panose="020B0604020202020204" pitchFamily="34" charset="0"/>
                        </a:rPr>
                        <a:t>7 хоногт орсон теле хичээлийн тоо</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mn-MN" sz="1600" b="0" i="0" u="none" strike="noStrike">
                          <a:solidFill>
                            <a:srgbClr val="FF0000"/>
                          </a:solidFill>
                          <a:effectLst/>
                          <a:latin typeface="Arial" panose="020B0604020202020204" pitchFamily="34" charset="0"/>
                        </a:rPr>
                        <a:t>Цахим хичээлийн тоо</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mn-MN" sz="1600" b="0" i="0" u="none" strike="noStrike">
                          <a:solidFill>
                            <a:srgbClr val="FF0000"/>
                          </a:solidFill>
                          <a:effectLst/>
                          <a:latin typeface="Arial" panose="020B0604020202020204" pitchFamily="34" charset="0"/>
                        </a:rPr>
                        <a:t>Тараасан хэвлэмэл материалын тоо</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mn-MN" sz="1600" b="0" i="0" u="none" strike="noStrike" dirty="0">
                          <a:solidFill>
                            <a:srgbClr val="000000"/>
                          </a:solidFill>
                          <a:effectLst/>
                          <a:latin typeface="Arial" panose="020B0604020202020204" pitchFamily="34" charset="0"/>
                        </a:rPr>
                        <a:t>Хамрагдсан хүүхдийн тоо</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mn-MN" sz="1600" b="0" i="0" u="none" strike="noStrike">
                          <a:solidFill>
                            <a:srgbClr val="000000"/>
                          </a:solidFill>
                          <a:effectLst/>
                          <a:latin typeface="Arial" panose="020B0604020202020204" pitchFamily="34" charset="0"/>
                        </a:rPr>
                        <a:t>Хамрагдаагүй хүүхдийн тоо</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7">
                  <a:txBody>
                    <a:bodyPr/>
                    <a:lstStyle/>
                    <a:p>
                      <a:pPr algn="ctr" rtl="0" fontAlgn="ctr"/>
                      <a:r>
                        <a:rPr lang="mn-MN" sz="1600" b="0" i="0" u="none" strike="noStrike">
                          <a:solidFill>
                            <a:srgbClr val="000000"/>
                          </a:solidFill>
                          <a:effectLst/>
                          <a:latin typeface="Arial" panose="020B0604020202020204" pitchFamily="34" charset="0"/>
                        </a:rPr>
                        <a:t>Хамрагдаагүй хүүхдийн шалтгаан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6799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mn-MN" sz="1600" b="0" i="0" u="none" strike="noStrike">
                          <a:solidFill>
                            <a:srgbClr val="000000"/>
                          </a:solidFill>
                          <a:effectLst/>
                          <a:latin typeface="Arial" panose="020B0604020202020204" pitchFamily="34" charset="0"/>
                        </a:rPr>
                        <a:t>Өвчтэй сурагч</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mn-MN" sz="1600" b="0" i="0" u="none" strike="noStrike">
                          <a:solidFill>
                            <a:srgbClr val="000000"/>
                          </a:solidFill>
                          <a:effectLst/>
                          <a:latin typeface="Arial" panose="020B0604020202020204" pitchFamily="34" charset="0"/>
                        </a:rPr>
                        <a:t>Хөгжлийн бэрхшээлтэй сурагч</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mn-MN" sz="1600" b="0" i="0" u="none" strike="noStrike">
                          <a:solidFill>
                            <a:srgbClr val="000000"/>
                          </a:solidFill>
                          <a:effectLst/>
                          <a:latin typeface="Arial" panose="020B0604020202020204" pitchFamily="34" charset="0"/>
                        </a:rPr>
                        <a:t>Огт холбогдоогүй сурагч</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mn-MN" sz="1600" b="0" i="0" u="none" strike="noStrike">
                          <a:solidFill>
                            <a:srgbClr val="000000"/>
                          </a:solidFill>
                          <a:effectLst/>
                          <a:latin typeface="Arial" panose="020B0604020202020204" pitchFamily="34" charset="0"/>
                        </a:rPr>
                        <a:t>Интернет орчингүй</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mn-MN" sz="1600" b="0" i="0" u="none" strike="noStrike">
                          <a:solidFill>
                            <a:srgbClr val="000000"/>
                          </a:solidFill>
                          <a:effectLst/>
                          <a:latin typeface="Arial" panose="020B0604020202020204" pitchFamily="34" charset="0"/>
                        </a:rPr>
                        <a:t>ТВ байхгүй</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mn-MN" sz="1600" b="0" i="0" u="none" strike="noStrike">
                          <a:solidFill>
                            <a:srgbClr val="000000"/>
                          </a:solidFill>
                          <a:effectLst/>
                          <a:latin typeface="Arial" panose="020B0604020202020204" pitchFamily="34" charset="0"/>
                        </a:rPr>
                        <a:t>Гар утас байхгүй</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mn-MN" sz="1600" b="0" i="0" u="none" strike="noStrike">
                          <a:solidFill>
                            <a:srgbClr val="000000"/>
                          </a:solidFill>
                          <a:effectLst/>
                          <a:latin typeface="Arial" panose="020B0604020202020204" pitchFamily="34" charset="0"/>
                        </a:rPr>
                        <a:t>Дата авах боломжгүй</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mn-MN" sz="1800" b="0" i="0" u="none" strike="noStrike">
                          <a:solidFill>
                            <a:srgbClr val="000000"/>
                          </a:solidFill>
                          <a:effectLst/>
                          <a:latin typeface="Arial" panose="020B0604020202020204" pitchFamily="34" charset="0"/>
                        </a:rPr>
                        <a:t>Хамрагдалтын  хувь</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0153">
                <a:tc>
                  <a:txBody>
                    <a:bodyPr/>
                    <a:lstStyle/>
                    <a:p>
                      <a:pPr algn="ctr" rtl="0" fontAlgn="ctr"/>
                      <a:r>
                        <a:rPr lang="en-US" sz="1400" b="0" i="0" u="none" strike="noStrike">
                          <a:solidFill>
                            <a:srgbClr val="000000"/>
                          </a:solidFill>
                          <a:effectLst/>
                          <a:latin typeface="Arial" panose="020B0604020202020204" pitchFamily="34" charset="0"/>
                        </a:rPr>
                        <a:t>1703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1703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1611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94.6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0153">
                <a:tc>
                  <a:txBody>
                    <a:bodyPr/>
                    <a:lstStyle/>
                    <a:p>
                      <a:pPr algn="ctr" rtl="0" fontAlgn="ctr"/>
                      <a:r>
                        <a:rPr lang="en-US" sz="1400" b="0" i="0" u="none" strike="noStrike">
                          <a:solidFill>
                            <a:srgbClr val="000000"/>
                          </a:solidFill>
                          <a:effectLst/>
                          <a:latin typeface="Arial" panose="020B0604020202020204" pitchFamily="34" charset="0"/>
                        </a:rPr>
                        <a:t>1703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1703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1634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dirty="0">
                          <a:solidFill>
                            <a:srgbClr val="000000"/>
                          </a:solidFill>
                          <a:effectLst/>
                          <a:latin typeface="Arial" panose="020B060402020202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95.9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0153">
                <a:tc>
                  <a:txBody>
                    <a:bodyPr/>
                    <a:lstStyle/>
                    <a:p>
                      <a:pPr algn="ctr" rtl="0" fontAlgn="b"/>
                      <a:r>
                        <a:rPr lang="en-US" sz="1400" b="0" i="0" u="none" strike="noStrike">
                          <a:solidFill>
                            <a:srgbClr val="000000"/>
                          </a:solidFill>
                          <a:effectLst/>
                          <a:latin typeface="Arial" panose="020B0604020202020204" pitchFamily="34" charset="0"/>
                        </a:rPr>
                        <a:t>1703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1703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1672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Arial" panose="020B0604020202020204" pitchFamily="34" charset="0"/>
                        </a:rPr>
                        <a:t>98.2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50153">
                <a:tc>
                  <a:txBody>
                    <a:bodyPr/>
                    <a:lstStyle/>
                    <a:p>
                      <a:pPr algn="ctr" rtl="0" fontAlgn="b"/>
                      <a:r>
                        <a:rPr lang="en-US" sz="1400" b="0" i="0" u="none" strike="noStrike">
                          <a:solidFill>
                            <a:srgbClr val="000000"/>
                          </a:solidFill>
                          <a:effectLst/>
                          <a:latin typeface="Arial" panose="020B0604020202020204" pitchFamily="34" charset="0"/>
                        </a:rPr>
                        <a:t>1703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1703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dirty="0">
                          <a:solidFill>
                            <a:srgbClr val="000000"/>
                          </a:solidFill>
                          <a:effectLst/>
                          <a:latin typeface="Arial" panose="020B0604020202020204" pitchFamily="34" charset="0"/>
                        </a:rPr>
                        <a:t>172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227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1560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dirty="0">
                          <a:solidFill>
                            <a:srgbClr val="000000"/>
                          </a:solidFill>
                          <a:effectLst/>
                          <a:latin typeface="Arial" panose="020B0604020202020204" pitchFamily="34" charset="0"/>
                        </a:rPr>
                        <a:t>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a:solidFill>
                            <a:srgbClr val="000000"/>
                          </a:solidFill>
                          <a:effectLst/>
                          <a:latin typeface="Arial" panose="020B060402020202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dirty="0">
                          <a:solidFill>
                            <a:srgbClr val="000000"/>
                          </a:solidFill>
                          <a:effectLst/>
                          <a:latin typeface="Arial" panose="020B0604020202020204" pitchFamily="34" charset="0"/>
                        </a:rPr>
                        <a:t>91.6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Title 1"/>
          <p:cNvSpPr txBox="1">
            <a:spLocks/>
          </p:cNvSpPr>
          <p:nvPr/>
        </p:nvSpPr>
        <p:spPr>
          <a:xfrm>
            <a:off x="6967470" y="795830"/>
            <a:ext cx="4494727" cy="814029"/>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lang="en-US" sz="4000" b="1"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mn-MN" sz="2800" b="1" i="0" u="none" strike="noStrike" kern="1200" cap="none" spc="0" normalizeH="0" baseline="0" noProof="0" dirty="0">
                <a:ln>
                  <a:noFill/>
                </a:ln>
                <a:solidFill>
                  <a:srgbClr val="002060"/>
                </a:solidFill>
                <a:effectLst/>
                <a:uLnTx/>
                <a:uFillTx/>
                <a:latin typeface="Arial" panose="020B0604020202020204" pitchFamily="34" charset="0"/>
                <a:ea typeface="+mj-ea"/>
                <a:cs typeface="Arial" panose="020B0604020202020204" pitchFamily="34" charset="0"/>
              </a:rPr>
              <a:t>Өнөөгийн байдал</a:t>
            </a:r>
          </a:p>
        </p:txBody>
      </p:sp>
    </p:spTree>
    <p:extLst>
      <p:ext uri="{BB962C8B-B14F-4D97-AF65-F5344CB8AC3E}">
        <p14:creationId xmlns:p14="http://schemas.microsoft.com/office/powerpoint/2010/main" val="3026844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8C0CDE5-970C-4CC4-BF43-0DA127E73E82}" type="slidenum">
              <a:rPr kumimoji="0" lang="en-US" sz="1600" b="1" i="0" u="none" strike="noStrike" kern="1200" cap="none" spc="0" normalizeH="0" baseline="0" noProof="0" smtClean="0">
                <a:ln>
                  <a:noFill/>
                </a:ln>
                <a:solidFill>
                  <a:prstClr val="white"/>
                </a:solidFill>
                <a:effectLst/>
                <a:uLnTx/>
                <a:uFillTx/>
                <a:latin typeface="Comic Sans MS"/>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600" b="1" i="0" u="none" strike="noStrike" kern="1200" cap="none" spc="0" normalizeH="0" baseline="0" noProof="0" dirty="0">
              <a:ln>
                <a:noFill/>
              </a:ln>
              <a:solidFill>
                <a:prstClr val="white"/>
              </a:solidFill>
              <a:effectLst/>
              <a:uLnTx/>
              <a:uFillTx/>
              <a:latin typeface="Comic Sans MS"/>
              <a:ea typeface="+mn-ea"/>
              <a:cs typeface="+mn-cs"/>
            </a:endParaRPr>
          </a:p>
        </p:txBody>
      </p:sp>
      <p:sp>
        <p:nvSpPr>
          <p:cNvPr id="4" name="Title 3"/>
          <p:cNvSpPr>
            <a:spLocks noGrp="1"/>
          </p:cNvSpPr>
          <p:nvPr>
            <p:ph type="title"/>
          </p:nvPr>
        </p:nvSpPr>
        <p:spPr>
          <a:xfrm rot="21180000">
            <a:off x="154558" y="288394"/>
            <a:ext cx="4391191" cy="1325563"/>
          </a:xfrm>
        </p:spPr>
        <p:txBody>
          <a:bodyPr/>
          <a:lstStyle/>
          <a:p>
            <a:r>
              <a:rPr lang="mn-MN" dirty="0"/>
              <a:t>ЭЕШ</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9314" y="3329739"/>
            <a:ext cx="1962065" cy="272908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6553" y="3329740"/>
            <a:ext cx="1962064" cy="27290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32579" y="3329739"/>
            <a:ext cx="1759429" cy="272908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41125755"/>
              </p:ext>
            </p:extLst>
          </p:nvPr>
        </p:nvGraphicFramePr>
        <p:xfrm>
          <a:off x="712592" y="1409700"/>
          <a:ext cx="5682758" cy="9298245"/>
        </p:xfrm>
        <a:graphic>
          <a:graphicData uri="http://schemas.openxmlformats.org/drawingml/2006/table">
            <a:tbl>
              <a:tblPr/>
              <a:tblGrid>
                <a:gridCol w="398353">
                  <a:extLst>
                    <a:ext uri="{9D8B030D-6E8A-4147-A177-3AD203B41FA5}">
                      <a16:colId xmlns:a16="http://schemas.microsoft.com/office/drawing/2014/main" val="20000"/>
                    </a:ext>
                  </a:extLst>
                </a:gridCol>
                <a:gridCol w="597530">
                  <a:extLst>
                    <a:ext uri="{9D8B030D-6E8A-4147-A177-3AD203B41FA5}">
                      <a16:colId xmlns:a16="http://schemas.microsoft.com/office/drawing/2014/main" val="20001"/>
                    </a:ext>
                  </a:extLst>
                </a:gridCol>
                <a:gridCol w="2334103">
                  <a:extLst>
                    <a:ext uri="{9D8B030D-6E8A-4147-A177-3AD203B41FA5}">
                      <a16:colId xmlns:a16="http://schemas.microsoft.com/office/drawing/2014/main" val="20002"/>
                    </a:ext>
                  </a:extLst>
                </a:gridCol>
                <a:gridCol w="398353">
                  <a:extLst>
                    <a:ext uri="{9D8B030D-6E8A-4147-A177-3AD203B41FA5}">
                      <a16:colId xmlns:a16="http://schemas.microsoft.com/office/drawing/2014/main" val="20003"/>
                    </a:ext>
                  </a:extLst>
                </a:gridCol>
                <a:gridCol w="529062">
                  <a:extLst>
                    <a:ext uri="{9D8B030D-6E8A-4147-A177-3AD203B41FA5}">
                      <a16:colId xmlns:a16="http://schemas.microsoft.com/office/drawing/2014/main" val="20004"/>
                    </a:ext>
                  </a:extLst>
                </a:gridCol>
                <a:gridCol w="1425357">
                  <a:extLst>
                    <a:ext uri="{9D8B030D-6E8A-4147-A177-3AD203B41FA5}">
                      <a16:colId xmlns:a16="http://schemas.microsoft.com/office/drawing/2014/main" val="20005"/>
                    </a:ext>
                  </a:extLst>
                </a:gridCol>
              </a:tblGrid>
              <a:tr h="534100">
                <a:tc gridSpan="6">
                  <a:txBody>
                    <a:bodyPr/>
                    <a:lstStyle/>
                    <a:p>
                      <a:pPr algn="ctr" fontAlgn="b"/>
                      <a:r>
                        <a:rPr lang="ru-RU" sz="2400" b="1" i="0" u="none" strike="noStrike" dirty="0">
                          <a:solidFill>
                            <a:srgbClr val="0070C0"/>
                          </a:solidFill>
                          <a:effectLst/>
                          <a:latin typeface="Arial" panose="020B0604020202020204" pitchFamily="34" charset="0"/>
                        </a:rPr>
                        <a:t>2020 оны ЭЕШ-ын дундаж оноо</a:t>
                      </a:r>
                    </a:p>
                  </a:txBody>
                  <a:tcPr marL="6234" marR="6234" marT="62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2927">
                <a:tc gridSpan="3">
                  <a:txBody>
                    <a:bodyPr/>
                    <a:lstStyle/>
                    <a:p>
                      <a:pPr algn="ctr" fontAlgn="ctr"/>
                      <a:r>
                        <a:rPr lang="mn-MN" sz="800" b="1" i="0" u="none" strike="noStrike" dirty="0">
                          <a:solidFill>
                            <a:srgbClr val="000000"/>
                          </a:solidFill>
                          <a:effectLst/>
                          <a:latin typeface="Arial" panose="020B0604020202020204" pitchFamily="34" charset="0"/>
                        </a:rPr>
                        <a:t>Дүүргийн бүх сургуультай харьцуулахад</a:t>
                      </a:r>
                    </a:p>
                  </a:txBody>
                  <a:tcPr marL="6234" marR="6234" marT="62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fontAlgn="ctr"/>
                      <a:r>
                        <a:rPr lang="mn-MN" sz="800" b="1" i="0" u="none" strike="noStrike" dirty="0">
                          <a:solidFill>
                            <a:srgbClr val="000000"/>
                          </a:solidFill>
                          <a:effectLst/>
                          <a:latin typeface="Arial" panose="020B0604020202020204" pitchFamily="34" charset="0"/>
                        </a:rPr>
                        <a:t>Дүүргийн улсын сургуулиудтай харьцуулахад</a:t>
                      </a:r>
                    </a:p>
                  </a:txBody>
                  <a:tcPr marL="6234" marR="6234" marT="62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61236">
                <a:tc>
                  <a:txBody>
                    <a:bodyPr/>
                    <a:lstStyle/>
                    <a:p>
                      <a:pPr algn="ctr" fontAlgn="b"/>
                      <a:r>
                        <a:rPr lang="mn-MN" sz="1400" b="1" i="0" u="none" strike="noStrike" dirty="0">
                          <a:solidFill>
                            <a:srgbClr val="000000"/>
                          </a:solidFill>
                          <a:effectLst/>
                          <a:latin typeface="Arial" panose="020B0604020202020204" pitchFamily="34" charset="0"/>
                        </a:rPr>
                        <a:t>дд</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Х.О</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Дд</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Х.О</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1236">
                <a:tc>
                  <a:txBody>
                    <a:bodyPr/>
                    <a:lstStyle/>
                    <a:p>
                      <a:pPr algn="ctr" fontAlgn="b"/>
                      <a:r>
                        <a:rPr lang="en-US" sz="1400" b="1" i="0" u="none" strike="noStrike">
                          <a:solidFill>
                            <a:srgbClr val="000000"/>
                          </a:solidFill>
                          <a:effectLst/>
                          <a:latin typeface="Arial" panose="020B0604020202020204" pitchFamily="34" charset="0"/>
                        </a:rPr>
                        <a:t>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642.0</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 Бритиш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520.9</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18-р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1236">
                <a:tc>
                  <a:txBody>
                    <a:bodyPr/>
                    <a:lstStyle/>
                    <a:p>
                      <a:pPr algn="ctr" fontAlgn="b"/>
                      <a:r>
                        <a:rPr lang="en-US" sz="1400" b="1" i="0" u="none" strike="noStrike">
                          <a:solidFill>
                            <a:srgbClr val="000000"/>
                          </a:solidFill>
                          <a:effectLst/>
                          <a:latin typeface="Arial" panose="020B0604020202020204" pitchFamily="34" charset="0"/>
                        </a:rPr>
                        <a:t>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Arial" panose="020B0604020202020204" pitchFamily="34" charset="0"/>
                        </a:rPr>
                        <a:t>606.7</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Орчлон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FF0000"/>
                          </a:solidFill>
                          <a:effectLst/>
                          <a:latin typeface="Arial" panose="020B0604020202020204" pitchFamily="34" charset="0"/>
                        </a:rPr>
                        <a:t>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FF0000"/>
                          </a:solidFill>
                          <a:effectLst/>
                          <a:latin typeface="Arial" panose="020B0604020202020204" pitchFamily="34" charset="0"/>
                        </a:rPr>
                        <a:t>512.2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FF0000"/>
                          </a:solidFill>
                          <a:effectLst/>
                          <a:latin typeface="Arial" panose="020B0604020202020204" pitchFamily="34" charset="0"/>
                        </a:rPr>
                        <a:t>34-р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1236">
                <a:tc>
                  <a:txBody>
                    <a:bodyPr/>
                    <a:lstStyle/>
                    <a:p>
                      <a:pPr algn="ctr" fontAlgn="b"/>
                      <a:r>
                        <a:rPr lang="en-US" sz="1400" b="1" i="0" u="none" strike="noStrike">
                          <a:solidFill>
                            <a:srgbClr val="000000"/>
                          </a:solidFill>
                          <a:effectLst/>
                          <a:latin typeface="Arial" panose="020B0604020202020204" pitchFamily="34" charset="0"/>
                        </a:rPr>
                        <a:t>3</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Arial" panose="020B0604020202020204" pitchFamily="34" charset="0"/>
                        </a:rPr>
                        <a:t>597.9</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a:solidFill>
                            <a:srgbClr val="000000"/>
                          </a:solidFill>
                          <a:effectLst/>
                          <a:latin typeface="Arial" panose="020B0604020202020204" pitchFamily="34" charset="0"/>
                        </a:rPr>
                        <a:t>Орхон Хасү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3</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506.7</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15-р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1236">
                <a:tc>
                  <a:txBody>
                    <a:bodyPr/>
                    <a:lstStyle/>
                    <a:p>
                      <a:pPr algn="ctr" fontAlgn="b"/>
                      <a:r>
                        <a:rPr lang="en-US" sz="1400" b="1" i="0" u="none" strike="noStrike">
                          <a:solidFill>
                            <a:srgbClr val="000000"/>
                          </a:solidFill>
                          <a:effectLst/>
                          <a:latin typeface="Arial" panose="020B0604020202020204" pitchFamily="34" charset="0"/>
                        </a:rPr>
                        <a:t>4</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Arial" panose="020B0604020202020204" pitchFamily="34" charset="0"/>
                        </a:rPr>
                        <a:t>542.9</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a:solidFill>
                            <a:srgbClr val="000000"/>
                          </a:solidFill>
                          <a:effectLst/>
                          <a:latin typeface="Arial" panose="020B0604020202020204" pitchFamily="34" charset="0"/>
                        </a:rPr>
                        <a:t>Сакура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505.1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60-р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1236">
                <a:tc>
                  <a:txBody>
                    <a:bodyPr/>
                    <a:lstStyle/>
                    <a:p>
                      <a:pPr algn="ctr" fontAlgn="b"/>
                      <a:r>
                        <a:rPr lang="en-US" sz="1400" b="1" i="0" u="none" strike="noStrike">
                          <a:solidFill>
                            <a:srgbClr val="000000"/>
                          </a:solidFill>
                          <a:effectLst/>
                          <a:latin typeface="Arial" panose="020B0604020202020204" pitchFamily="34" charset="0"/>
                        </a:rPr>
                        <a:t>5</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Arial" panose="020B0604020202020204" pitchFamily="34" charset="0"/>
                        </a:rPr>
                        <a:t>529.0</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a:solidFill>
                            <a:srgbClr val="000000"/>
                          </a:solidFill>
                          <a:effectLst/>
                          <a:latin typeface="Arial" panose="020B0604020202020204" pitchFamily="34" charset="0"/>
                        </a:rPr>
                        <a:t>Солонго эс эф</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5</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504.1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52-р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15056">
                <a:tc>
                  <a:txBody>
                    <a:bodyPr/>
                    <a:lstStyle/>
                    <a:p>
                      <a:pPr algn="ctr" fontAlgn="b"/>
                      <a:r>
                        <a:rPr lang="en-US" sz="1400" b="1" i="0" u="none" strike="noStrike">
                          <a:solidFill>
                            <a:srgbClr val="000000"/>
                          </a:solidFill>
                          <a:effectLst/>
                          <a:latin typeface="Arial" panose="020B0604020202020204" pitchFamily="34" charset="0"/>
                        </a:rPr>
                        <a:t>6</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Arial" panose="020B0604020202020204" pitchFamily="34" charset="0"/>
                        </a:rPr>
                        <a:t>523.2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a:solidFill>
                            <a:srgbClr val="000000"/>
                          </a:solidFill>
                          <a:effectLst/>
                          <a:latin typeface="Arial" panose="020B0604020202020204" pitchFamily="34" charset="0"/>
                        </a:rPr>
                        <a:t>Монгол билэг оюун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6</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502.7</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32-р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61236">
                <a:tc>
                  <a:txBody>
                    <a:bodyPr/>
                    <a:lstStyle/>
                    <a:p>
                      <a:pPr algn="ctr" fontAlgn="b"/>
                      <a:r>
                        <a:rPr lang="en-US" sz="1400" b="1" i="0" u="none" strike="noStrike">
                          <a:solidFill>
                            <a:srgbClr val="000000"/>
                          </a:solidFill>
                          <a:effectLst/>
                          <a:latin typeface="Arial" panose="020B0604020202020204" pitchFamily="34" charset="0"/>
                        </a:rPr>
                        <a:t>7</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Arial" panose="020B0604020202020204" pitchFamily="34" charset="0"/>
                        </a:rPr>
                        <a:t>520.9</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18-р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7</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489.2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115-р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1236">
                <a:tc>
                  <a:txBody>
                    <a:bodyPr/>
                    <a:lstStyle/>
                    <a:p>
                      <a:pPr algn="ctr" fontAlgn="b"/>
                      <a:r>
                        <a:rPr lang="en-US" sz="1400" b="1" i="0" u="none" strike="noStrike">
                          <a:solidFill>
                            <a:srgbClr val="FF0000"/>
                          </a:solidFill>
                          <a:effectLst/>
                          <a:latin typeface="Arial" panose="020B0604020202020204" pitchFamily="34" charset="0"/>
                        </a:rPr>
                        <a:t>8</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FF0000"/>
                          </a:solidFill>
                          <a:effectLst/>
                          <a:latin typeface="Arial" panose="020B0604020202020204" pitchFamily="34" charset="0"/>
                        </a:rPr>
                        <a:t>512.2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FF0000"/>
                          </a:solidFill>
                          <a:effectLst/>
                          <a:latin typeface="Arial" panose="020B0604020202020204" pitchFamily="34" charset="0"/>
                        </a:rPr>
                        <a:t>34-р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8</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477.1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41-р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472519">
                <a:tc>
                  <a:txBody>
                    <a:bodyPr/>
                    <a:lstStyle/>
                    <a:p>
                      <a:pPr algn="ctr" fontAlgn="b"/>
                      <a:r>
                        <a:rPr lang="en-US" sz="1400" b="1" i="0" u="none" strike="noStrike">
                          <a:solidFill>
                            <a:srgbClr val="000000"/>
                          </a:solidFill>
                          <a:effectLst/>
                          <a:latin typeface="Arial" panose="020B0604020202020204" pitchFamily="34" charset="0"/>
                        </a:rPr>
                        <a:t>9</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506.7</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15-р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9</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474.6</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114-р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61236">
                <a:tc>
                  <a:txBody>
                    <a:bodyPr/>
                    <a:lstStyle/>
                    <a:p>
                      <a:pPr algn="ctr" fontAlgn="b"/>
                      <a:r>
                        <a:rPr lang="en-US" sz="1400" b="1" i="0" u="none" strike="noStrike">
                          <a:solidFill>
                            <a:srgbClr val="000000"/>
                          </a:solidFill>
                          <a:effectLst/>
                          <a:latin typeface="Arial" panose="020B0604020202020204" pitchFamily="34" charset="0"/>
                        </a:rPr>
                        <a:t>10</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505.1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a:solidFill>
                            <a:srgbClr val="000000"/>
                          </a:solidFill>
                          <a:effectLst/>
                          <a:latin typeface="Arial" panose="020B0604020202020204" pitchFamily="34" charset="0"/>
                        </a:rPr>
                        <a:t>60-р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10</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468.0</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26-р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61236">
                <a:tc>
                  <a:txBody>
                    <a:bodyPr/>
                    <a:lstStyle/>
                    <a:p>
                      <a:pPr algn="ctr" fontAlgn="b"/>
                      <a:r>
                        <a:rPr lang="en-US" sz="1400" b="1" i="0" u="none" strike="noStrike">
                          <a:solidFill>
                            <a:srgbClr val="000000"/>
                          </a:solidFill>
                          <a:effectLst/>
                          <a:latin typeface="Arial" panose="020B0604020202020204" pitchFamily="34" charset="0"/>
                        </a:rPr>
                        <a:t>11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504.1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a:solidFill>
                            <a:srgbClr val="000000"/>
                          </a:solidFill>
                          <a:effectLst/>
                          <a:latin typeface="Arial" panose="020B0604020202020204" pitchFamily="34" charset="0"/>
                        </a:rPr>
                        <a:t>52-р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11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467.0</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БУЦС</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61236">
                <a:tc>
                  <a:txBody>
                    <a:bodyPr/>
                    <a:lstStyle/>
                    <a:p>
                      <a:pPr algn="ctr" fontAlgn="b"/>
                      <a:r>
                        <a:rPr lang="en-US" sz="1400" b="1" i="0" u="none" strike="noStrike">
                          <a:solidFill>
                            <a:srgbClr val="000000"/>
                          </a:solidFill>
                          <a:effectLst/>
                          <a:latin typeface="Arial" panose="020B0604020202020204" pitchFamily="34" charset="0"/>
                        </a:rPr>
                        <a:t>12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502.7</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a:solidFill>
                            <a:srgbClr val="000000"/>
                          </a:solidFill>
                          <a:effectLst/>
                          <a:latin typeface="Arial" panose="020B0604020202020204" pitchFamily="34" charset="0"/>
                        </a:rPr>
                        <a:t>32-р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12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461.1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10-р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472519">
                <a:tc>
                  <a:txBody>
                    <a:bodyPr/>
                    <a:lstStyle/>
                    <a:p>
                      <a:pPr algn="ctr" fontAlgn="b"/>
                      <a:r>
                        <a:rPr lang="en-US" sz="1400" b="1" i="0" u="none" strike="noStrike">
                          <a:solidFill>
                            <a:srgbClr val="000000"/>
                          </a:solidFill>
                          <a:effectLst/>
                          <a:latin typeface="Arial" panose="020B0604020202020204" pitchFamily="34" charset="0"/>
                        </a:rPr>
                        <a:t>13</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489.2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a:solidFill>
                            <a:srgbClr val="000000"/>
                          </a:solidFill>
                          <a:effectLst/>
                          <a:latin typeface="Arial" panose="020B0604020202020204" pitchFamily="34" charset="0"/>
                        </a:rPr>
                        <a:t>115-р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13</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443.5</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118-р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61236">
                <a:tc>
                  <a:txBody>
                    <a:bodyPr/>
                    <a:lstStyle/>
                    <a:p>
                      <a:pPr algn="ctr" fontAlgn="b"/>
                      <a:r>
                        <a:rPr lang="en-US" sz="1400" b="1" i="0" u="none" strike="noStrike">
                          <a:solidFill>
                            <a:srgbClr val="000000"/>
                          </a:solidFill>
                          <a:effectLst/>
                          <a:latin typeface="Arial" panose="020B0604020202020204" pitchFamily="34" charset="0"/>
                        </a:rPr>
                        <a:t>14</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488.6</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Оном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14</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442.9</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75-р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61236">
                <a:tc>
                  <a:txBody>
                    <a:bodyPr/>
                    <a:lstStyle/>
                    <a:p>
                      <a:pPr algn="ctr" fontAlgn="b"/>
                      <a:r>
                        <a:rPr lang="en-US" sz="1400" b="1" i="0" u="none" strike="noStrike">
                          <a:solidFill>
                            <a:srgbClr val="000000"/>
                          </a:solidFill>
                          <a:effectLst/>
                          <a:latin typeface="Arial" panose="020B0604020202020204" pitchFamily="34" charset="0"/>
                        </a:rPr>
                        <a:t>15</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487.7</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Оргил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15</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432.2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59-р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61236">
                <a:tc>
                  <a:txBody>
                    <a:bodyPr/>
                    <a:lstStyle/>
                    <a:p>
                      <a:pPr algn="ctr" fontAlgn="b"/>
                      <a:r>
                        <a:rPr lang="en-US" sz="1400" b="1" i="0" u="none" strike="noStrike">
                          <a:solidFill>
                            <a:srgbClr val="000000"/>
                          </a:solidFill>
                          <a:effectLst/>
                          <a:latin typeface="Arial" panose="020B0604020202020204" pitchFamily="34" charset="0"/>
                        </a:rPr>
                        <a:t>16</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477.1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41-р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8"/>
                  </a:ext>
                </a:extLst>
              </a:tr>
              <a:tr h="261236">
                <a:tc>
                  <a:txBody>
                    <a:bodyPr/>
                    <a:lstStyle/>
                    <a:p>
                      <a:pPr algn="ctr" fontAlgn="b"/>
                      <a:r>
                        <a:rPr lang="en-US" sz="1400" b="1" i="0" u="none" strike="noStrike">
                          <a:solidFill>
                            <a:srgbClr val="000000"/>
                          </a:solidFill>
                          <a:effectLst/>
                          <a:latin typeface="Arial" panose="020B0604020202020204" pitchFamily="34" charset="0"/>
                        </a:rPr>
                        <a:t>17</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474.6</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114-р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tc>
                  <a:txBody>
                    <a:bodyPr/>
                    <a:lstStyle/>
                    <a:p>
                      <a:pPr algn="l"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extLst>
                  <a:ext uri="{0D108BD9-81ED-4DB2-BD59-A6C34878D82A}">
                    <a16:rowId xmlns:a16="http://schemas.microsoft.com/office/drawing/2014/main" val="10019"/>
                  </a:ext>
                </a:extLst>
              </a:tr>
              <a:tr h="261236">
                <a:tc>
                  <a:txBody>
                    <a:bodyPr/>
                    <a:lstStyle/>
                    <a:p>
                      <a:pPr algn="ctr" fontAlgn="b"/>
                      <a:r>
                        <a:rPr lang="en-US" sz="1400" b="1" i="0" u="none" strike="noStrike">
                          <a:solidFill>
                            <a:srgbClr val="000000"/>
                          </a:solidFill>
                          <a:effectLst/>
                          <a:latin typeface="Arial" panose="020B0604020202020204" pitchFamily="34" charset="0"/>
                        </a:rPr>
                        <a:t>18</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468.0</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26-р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tc>
                  <a:txBody>
                    <a:bodyPr/>
                    <a:lstStyle/>
                    <a:p>
                      <a:pPr algn="l"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extLst>
                  <a:ext uri="{0D108BD9-81ED-4DB2-BD59-A6C34878D82A}">
                    <a16:rowId xmlns:a16="http://schemas.microsoft.com/office/drawing/2014/main" val="10020"/>
                  </a:ext>
                </a:extLst>
              </a:tr>
              <a:tr h="515056">
                <a:tc>
                  <a:txBody>
                    <a:bodyPr/>
                    <a:lstStyle/>
                    <a:p>
                      <a:pPr algn="ctr" fontAlgn="b"/>
                      <a:r>
                        <a:rPr lang="en-US" sz="1400" b="1" i="0" u="none" strike="noStrike">
                          <a:solidFill>
                            <a:srgbClr val="000000"/>
                          </a:solidFill>
                          <a:effectLst/>
                          <a:latin typeface="Arial" panose="020B0604020202020204" pitchFamily="34" charset="0"/>
                        </a:rPr>
                        <a:t>19</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467.0</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Буянт-Ухаа цогцолбор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tc>
                  <a:txBody>
                    <a:bodyPr/>
                    <a:lstStyle/>
                    <a:p>
                      <a:pPr algn="l"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extLst>
                  <a:ext uri="{0D108BD9-81ED-4DB2-BD59-A6C34878D82A}">
                    <a16:rowId xmlns:a16="http://schemas.microsoft.com/office/drawing/2014/main" val="10021"/>
                  </a:ext>
                </a:extLst>
              </a:tr>
              <a:tr h="261236">
                <a:tc>
                  <a:txBody>
                    <a:bodyPr/>
                    <a:lstStyle/>
                    <a:p>
                      <a:pPr algn="ctr" fontAlgn="b"/>
                      <a:r>
                        <a:rPr lang="en-US" sz="1400" b="1" i="0" u="none" strike="noStrike">
                          <a:solidFill>
                            <a:srgbClr val="000000"/>
                          </a:solidFill>
                          <a:effectLst/>
                          <a:latin typeface="Arial" panose="020B0604020202020204" pitchFamily="34" charset="0"/>
                        </a:rPr>
                        <a:t>20</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461.1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10-р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tc>
                  <a:txBody>
                    <a:bodyPr/>
                    <a:lstStyle/>
                    <a:p>
                      <a:pPr algn="l"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extLst>
                  <a:ext uri="{0D108BD9-81ED-4DB2-BD59-A6C34878D82A}">
                    <a16:rowId xmlns:a16="http://schemas.microsoft.com/office/drawing/2014/main" val="10022"/>
                  </a:ext>
                </a:extLst>
              </a:tr>
              <a:tr h="515056">
                <a:tc>
                  <a:txBody>
                    <a:bodyPr/>
                    <a:lstStyle/>
                    <a:p>
                      <a:pPr algn="ctr" fontAlgn="b"/>
                      <a:r>
                        <a:rPr lang="en-US" sz="1400" b="1" i="0" u="none" strike="noStrike">
                          <a:solidFill>
                            <a:srgbClr val="000000"/>
                          </a:solidFill>
                          <a:effectLst/>
                          <a:latin typeface="Arial" panose="020B0604020202020204" pitchFamily="34" charset="0"/>
                        </a:rPr>
                        <a:t>21</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458.8</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Монгол эдийн засгийн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tc>
                  <a:txBody>
                    <a:bodyPr/>
                    <a:lstStyle/>
                    <a:p>
                      <a:pPr algn="l"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extLst>
                  <a:ext uri="{0D108BD9-81ED-4DB2-BD59-A6C34878D82A}">
                    <a16:rowId xmlns:a16="http://schemas.microsoft.com/office/drawing/2014/main" val="10023"/>
                  </a:ext>
                </a:extLst>
              </a:tr>
              <a:tr h="261236">
                <a:tc>
                  <a:txBody>
                    <a:bodyPr/>
                    <a:lstStyle/>
                    <a:p>
                      <a:pPr algn="ctr" fontAlgn="b"/>
                      <a:r>
                        <a:rPr lang="en-US" sz="1400" b="1" i="0" u="none" strike="noStrike">
                          <a:solidFill>
                            <a:srgbClr val="000000"/>
                          </a:solidFill>
                          <a:effectLst/>
                          <a:latin typeface="Arial" panose="020B0604020202020204" pitchFamily="34" charset="0"/>
                        </a:rPr>
                        <a:t>22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443.5</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118-р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tc>
                  <a:txBody>
                    <a:bodyPr/>
                    <a:lstStyle/>
                    <a:p>
                      <a:pPr algn="l"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extLst>
                  <a:ext uri="{0D108BD9-81ED-4DB2-BD59-A6C34878D82A}">
                    <a16:rowId xmlns:a16="http://schemas.microsoft.com/office/drawing/2014/main" val="10024"/>
                  </a:ext>
                </a:extLst>
              </a:tr>
              <a:tr h="261236">
                <a:tc>
                  <a:txBody>
                    <a:bodyPr/>
                    <a:lstStyle/>
                    <a:p>
                      <a:pPr algn="ctr" fontAlgn="b"/>
                      <a:r>
                        <a:rPr lang="en-US" sz="1400" b="1" i="0" u="none" strike="noStrike">
                          <a:solidFill>
                            <a:srgbClr val="000000"/>
                          </a:solidFill>
                          <a:effectLst/>
                          <a:latin typeface="Arial" panose="020B0604020202020204" pitchFamily="34" charset="0"/>
                        </a:rPr>
                        <a:t>23</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442.9</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75-р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tc>
                  <a:txBody>
                    <a:bodyPr/>
                    <a:lstStyle/>
                    <a:p>
                      <a:pPr algn="l"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extLst>
                  <a:ext uri="{0D108BD9-81ED-4DB2-BD59-A6C34878D82A}">
                    <a16:rowId xmlns:a16="http://schemas.microsoft.com/office/drawing/2014/main" val="10025"/>
                  </a:ext>
                </a:extLst>
              </a:tr>
              <a:tr h="261236">
                <a:tc>
                  <a:txBody>
                    <a:bodyPr/>
                    <a:lstStyle/>
                    <a:p>
                      <a:pPr algn="ctr" fontAlgn="b"/>
                      <a:r>
                        <a:rPr lang="en-US" sz="1400" b="1" i="0" u="none" strike="noStrike">
                          <a:solidFill>
                            <a:srgbClr val="000000"/>
                          </a:solidFill>
                          <a:effectLst/>
                          <a:latin typeface="Arial" panose="020B0604020202020204" pitchFamily="34" charset="0"/>
                        </a:rPr>
                        <a:t>24</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432.2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59-р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tc>
                  <a:txBody>
                    <a:bodyPr/>
                    <a:lstStyle/>
                    <a:p>
                      <a:pPr algn="l"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extLst>
                  <a:ext uri="{0D108BD9-81ED-4DB2-BD59-A6C34878D82A}">
                    <a16:rowId xmlns:a16="http://schemas.microsoft.com/office/drawing/2014/main" val="10026"/>
                  </a:ext>
                </a:extLst>
              </a:tr>
              <a:tr h="515056">
                <a:tc>
                  <a:txBody>
                    <a:bodyPr/>
                    <a:lstStyle/>
                    <a:p>
                      <a:pPr algn="ctr" fontAlgn="b"/>
                      <a:r>
                        <a:rPr lang="en-US" sz="1400" b="1" i="0" u="none" strike="noStrike">
                          <a:solidFill>
                            <a:srgbClr val="000000"/>
                          </a:solidFill>
                          <a:effectLst/>
                          <a:latin typeface="Arial" panose="020B0604020202020204" pitchFamily="34" charset="0"/>
                        </a:rPr>
                        <a:t>25</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432.2</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Насан туршийн боловсролын төв</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tc>
                  <a:txBody>
                    <a:bodyPr/>
                    <a:lstStyle/>
                    <a:p>
                      <a:pPr algn="l"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extLst>
                  <a:ext uri="{0D108BD9-81ED-4DB2-BD59-A6C34878D82A}">
                    <a16:rowId xmlns:a16="http://schemas.microsoft.com/office/drawing/2014/main" val="10027"/>
                  </a:ext>
                </a:extLst>
              </a:tr>
              <a:tr h="261236">
                <a:tc>
                  <a:txBody>
                    <a:bodyPr/>
                    <a:lstStyle/>
                    <a:p>
                      <a:pPr algn="ctr" fontAlgn="b"/>
                      <a:r>
                        <a:rPr lang="en-US" sz="1400" b="1" i="0" u="none" strike="noStrike">
                          <a:solidFill>
                            <a:srgbClr val="000000"/>
                          </a:solidFill>
                          <a:effectLst/>
                          <a:latin typeface="Arial" panose="020B0604020202020204" pitchFamily="34" charset="0"/>
                        </a:rPr>
                        <a:t>26</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Arial" panose="020B0604020202020204" pitchFamily="34" charset="0"/>
                        </a:rPr>
                        <a:t>403.7</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n-MN" sz="1400" b="1" i="0" u="none" strike="noStrike" dirty="0">
                          <a:solidFill>
                            <a:srgbClr val="000000"/>
                          </a:solidFill>
                          <a:effectLst/>
                          <a:latin typeface="Arial" panose="020B0604020202020204" pitchFamily="34" charset="0"/>
                        </a:rPr>
                        <a:t>Аварга  сургууль</a:t>
                      </a:r>
                    </a:p>
                  </a:txBody>
                  <a:tcPr marL="6234" marR="6234" marT="62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tc>
                  <a:txBody>
                    <a:bodyPr/>
                    <a:lstStyle/>
                    <a:p>
                      <a:pPr algn="l" fontAlgn="b"/>
                      <a:endParaRPr lang="en-US" sz="1400" b="1" i="0" u="none" strike="noStrike" dirty="0">
                        <a:solidFill>
                          <a:srgbClr val="000000"/>
                        </a:solidFill>
                        <a:effectLst/>
                        <a:latin typeface="Arial" panose="020B0604020202020204" pitchFamily="34" charset="0"/>
                      </a:endParaRPr>
                    </a:p>
                  </a:txBody>
                  <a:tcPr marL="6234" marR="6234" marT="6234" marB="0" anchor="b">
                    <a:lnL>
                      <a:noFill/>
                    </a:lnL>
                    <a:lnR>
                      <a:noFill/>
                    </a:lnR>
                    <a:lnT>
                      <a:noFill/>
                    </a:lnT>
                    <a:lnB>
                      <a:noFill/>
                    </a:lnB>
                  </a:tcPr>
                </a:tc>
                <a:extLst>
                  <a:ext uri="{0D108BD9-81ED-4DB2-BD59-A6C34878D82A}">
                    <a16:rowId xmlns:a16="http://schemas.microsoft.com/office/drawing/2014/main" val="10028"/>
                  </a:ext>
                </a:extLst>
              </a:tr>
            </a:tbl>
          </a:graphicData>
        </a:graphic>
      </p:graphicFrame>
      <p:sp>
        <p:nvSpPr>
          <p:cNvPr id="11" name="Title 1"/>
          <p:cNvSpPr txBox="1">
            <a:spLocks/>
          </p:cNvSpPr>
          <p:nvPr/>
        </p:nvSpPr>
        <p:spPr>
          <a:xfrm>
            <a:off x="6747849" y="703640"/>
            <a:ext cx="5410651" cy="2345906"/>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lang="en-US" sz="4000" b="1" kern="1200">
                <a:solidFill>
                  <a:schemeClr val="bg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mn-MN" sz="2800" b="1" i="0" u="none" strike="noStrike" kern="1200" cap="none" spc="0" normalizeH="0" baseline="0" noProof="0" dirty="0">
                <a:ln>
                  <a:noFill/>
                </a:ln>
                <a:solidFill>
                  <a:srgbClr val="002060"/>
                </a:solidFill>
                <a:effectLst/>
                <a:uLnTx/>
                <a:uFillTx/>
                <a:latin typeface="Arial" panose="020B0604020202020204" pitchFamily="34" charset="0"/>
                <a:ea typeface="+mj-ea"/>
                <a:cs typeface="Arial" panose="020B0604020202020204" pitchFamily="34" charset="0"/>
              </a:rPr>
              <a:t>Бэлтгэл ажлын төлөвлөгөө </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mn-MN" sz="2800" b="1" i="0" u="none" strike="noStrike" kern="1200" cap="none" spc="0" normalizeH="0" baseline="0" noProof="0" dirty="0">
                <a:ln>
                  <a:noFill/>
                </a:ln>
                <a:solidFill>
                  <a:srgbClr val="002060"/>
                </a:solidFill>
                <a:effectLst/>
                <a:uLnTx/>
                <a:uFillTx/>
                <a:latin typeface="Arial" panose="020B0604020202020204" pitchFamily="34" charset="0"/>
                <a:ea typeface="+mj-ea"/>
                <a:cs typeface="Arial" panose="020B0604020202020204" pitchFamily="34" charset="0"/>
              </a:rPr>
              <a:t>Эцэг эхийн цахим уулзалт</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mn-MN" sz="2800" b="1" i="0" u="none" strike="noStrike" kern="1200" cap="none" spc="0" normalizeH="0" baseline="0" noProof="0" dirty="0">
                <a:ln>
                  <a:noFill/>
                </a:ln>
                <a:solidFill>
                  <a:srgbClr val="002060"/>
                </a:solidFill>
                <a:effectLst/>
                <a:uLnTx/>
                <a:uFillTx/>
                <a:latin typeface="Arial" panose="020B0604020202020204" pitchFamily="34" charset="0"/>
                <a:ea typeface="+mj-ea"/>
                <a:cs typeface="Arial" panose="020B0604020202020204" pitchFamily="34" charset="0"/>
              </a:rPr>
              <a:t>Давтлага, цахим хичээл</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mn-MN" sz="2800" b="1" i="0" u="none" strike="noStrike" kern="1200" cap="none" spc="0" normalizeH="0" baseline="0" noProof="0" dirty="0">
                <a:ln>
                  <a:noFill/>
                </a:ln>
                <a:solidFill>
                  <a:srgbClr val="002060"/>
                </a:solidFill>
                <a:effectLst/>
                <a:uLnTx/>
                <a:uFillTx/>
                <a:latin typeface="Arial" panose="020B0604020202020204" pitchFamily="34" charset="0"/>
                <a:ea typeface="+mj-ea"/>
                <a:cs typeface="Arial" panose="020B0604020202020204" pitchFamily="34" charset="0"/>
              </a:rPr>
              <a:t>Ганцаарчилсан сургалт</a:t>
            </a:r>
          </a:p>
        </p:txBody>
      </p:sp>
    </p:spTree>
    <p:extLst>
      <p:ext uri="{BB962C8B-B14F-4D97-AF65-F5344CB8AC3E}">
        <p14:creationId xmlns:p14="http://schemas.microsoft.com/office/powerpoint/2010/main" val="264215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30710" y="-578441"/>
            <a:ext cx="8237859" cy="2368605"/>
          </a:xfrm>
        </p:spPr>
        <p:txBody>
          <a:bodyPr>
            <a:noAutofit/>
          </a:bodyPr>
          <a:lstStyle/>
          <a:p>
            <a:pPr algn="ctr"/>
            <a:r>
              <a:rPr lang="mn-MN" sz="3200" dirty="0">
                <a:solidFill>
                  <a:srgbClr val="080808"/>
                </a:solidFill>
              </a:rPr>
              <a:t>Теле болон цахим хичээлийн зохион багйуулалт, хэрэгжүүлсэн арга хэмжээ</a:t>
            </a:r>
            <a:endParaRPr lang="en-US" sz="3200" dirty="0">
              <a:solidFill>
                <a:srgbClr val="080808"/>
              </a:solidFill>
            </a:endParaRPr>
          </a:p>
        </p:txBody>
      </p:sp>
      <p:pic>
        <p:nvPicPr>
          <p:cNvPr id="8" name="Picture Placeholder 7"/>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7572" r="17572"/>
          <a:stretch>
            <a:fillRect/>
          </a:stretch>
        </p:blipFill>
        <p:spPr>
          <a:xfrm>
            <a:off x="124420" y="1179475"/>
            <a:ext cx="5215943" cy="5367615"/>
          </a:xfr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20" y="1923691"/>
            <a:ext cx="1560879" cy="204187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5299" y="1923691"/>
            <a:ext cx="1692425" cy="2041879"/>
          </a:xfrm>
          <a:prstGeom prst="rect">
            <a:avLst/>
          </a:prstGeom>
        </p:spPr>
      </p:pic>
      <p:sp>
        <p:nvSpPr>
          <p:cNvPr id="7" name="Title 3"/>
          <p:cNvSpPr txBox="1">
            <a:spLocks/>
          </p:cNvSpPr>
          <p:nvPr/>
        </p:nvSpPr>
        <p:spPr>
          <a:xfrm>
            <a:off x="4616631" y="1179475"/>
            <a:ext cx="7251938" cy="5491781"/>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5500" b="1" kern="1200">
                <a:solidFill>
                  <a:schemeClr val="bg1"/>
                </a:solidFill>
                <a:latin typeface="+mj-lt"/>
                <a:ea typeface="+mj-ea"/>
                <a:cs typeface="+mj-cs"/>
              </a:defRPr>
            </a:lvl1pPr>
          </a:lstStyle>
          <a:p>
            <a:pPr marL="571500" marR="0" lvl="0" indent="-5715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mn-MN" sz="2800" b="1" i="0" u="none" strike="noStrike" kern="1200" cap="none" spc="0" normalizeH="0" baseline="0" noProof="0" dirty="0">
                <a:ln>
                  <a:noFill/>
                </a:ln>
                <a:solidFill>
                  <a:srgbClr val="080808"/>
                </a:solidFill>
                <a:effectLst/>
                <a:uLnTx/>
                <a:uFillTx/>
                <a:latin typeface="Comic Sans MS"/>
                <a:ea typeface="+mj-ea"/>
                <a:cs typeface="+mj-cs"/>
              </a:rPr>
              <a:t>7 хоног бүр хичээлийн хуваарийг шинэчлэн гарган, сургалтын үйл ажиллагаанд хяналт тавьж байна</a:t>
            </a:r>
          </a:p>
          <a:p>
            <a:pPr marL="571500" marR="0" lvl="0" indent="-5715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endParaRPr kumimoji="0" lang="mn-MN" sz="2800" b="1" i="0" u="none" strike="noStrike" kern="1200" cap="none" spc="0" normalizeH="0" baseline="0" noProof="0" dirty="0">
              <a:ln>
                <a:noFill/>
              </a:ln>
              <a:solidFill>
                <a:srgbClr val="080808"/>
              </a:solidFill>
              <a:effectLst/>
              <a:uLnTx/>
              <a:uFillTx/>
              <a:latin typeface="Comic Sans MS"/>
              <a:ea typeface="+mj-ea"/>
              <a:cs typeface="+mj-cs"/>
            </a:endParaRPr>
          </a:p>
          <a:p>
            <a:pPr marL="571500" marR="0" lvl="0" indent="-5715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mn-MN" sz="2800" b="1" i="0" u="none" strike="noStrike" kern="1200" cap="none" spc="0" normalizeH="0" baseline="0" noProof="0" dirty="0">
                <a:ln>
                  <a:noFill/>
                </a:ln>
                <a:solidFill>
                  <a:srgbClr val="080808"/>
                </a:solidFill>
                <a:effectLst/>
                <a:uLnTx/>
                <a:uFillTx/>
                <a:latin typeface="Comic Sans MS"/>
                <a:ea typeface="+mj-ea"/>
                <a:cs typeface="+mj-cs"/>
              </a:rPr>
              <a:t>Үнэгүй дататай дугаарыг</a:t>
            </a:r>
            <a:r>
              <a:rPr kumimoji="0" lang="en-US" sz="2800" b="1" i="0" u="none" strike="noStrike" kern="1200" cap="none" spc="0" normalizeH="0" baseline="0" noProof="0" dirty="0">
                <a:ln>
                  <a:noFill/>
                </a:ln>
                <a:solidFill>
                  <a:srgbClr val="080808"/>
                </a:solidFill>
                <a:effectLst/>
                <a:uLnTx/>
                <a:uFillTx/>
                <a:latin typeface="Comic Sans MS"/>
                <a:ea typeface="+mj-ea"/>
                <a:cs typeface="+mj-cs"/>
              </a:rPr>
              <a:t> 51 </a:t>
            </a:r>
            <a:r>
              <a:rPr kumimoji="0" lang="mn-MN" sz="2800" b="1" i="0" u="none" strike="noStrike" kern="1200" cap="none" spc="0" normalizeH="0" baseline="0" noProof="0" dirty="0">
                <a:ln>
                  <a:noFill/>
                </a:ln>
                <a:solidFill>
                  <a:srgbClr val="080808"/>
                </a:solidFill>
                <a:effectLst/>
                <a:uLnTx/>
                <a:uFillTx/>
                <a:latin typeface="Comic Sans MS"/>
                <a:ea typeface="+mj-ea"/>
                <a:cs typeface="+mj-cs"/>
              </a:rPr>
              <a:t>хүүхдэд тарааж өгсөн</a:t>
            </a:r>
          </a:p>
          <a:p>
            <a:pPr marL="571500" marR="0" lvl="0" indent="-5715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mn-MN" sz="2800" b="1" i="0" u="none" strike="noStrike" kern="1200" cap="none" spc="0" normalizeH="0" baseline="0" noProof="0" dirty="0">
                <a:ln>
                  <a:noFill/>
                </a:ln>
                <a:solidFill>
                  <a:srgbClr val="080808"/>
                </a:solidFill>
                <a:effectLst/>
                <a:uLnTx/>
                <a:uFillTx/>
                <a:latin typeface="Comic Sans MS"/>
                <a:ea typeface="+mj-ea"/>
                <a:cs typeface="+mj-cs"/>
              </a:rPr>
              <a:t>Эцэг эхчүүдийн цахим уулзалт, зөвлөмж хүргүүлсэн</a:t>
            </a:r>
          </a:p>
          <a:p>
            <a:pPr marL="571500" marR="0" lvl="0" indent="-5715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mn-MN" sz="2800" b="1" i="0" u="none" strike="noStrike" kern="1200" cap="none" spc="0" normalizeH="0" baseline="0" noProof="0" dirty="0">
                <a:ln>
                  <a:noFill/>
                </a:ln>
                <a:solidFill>
                  <a:srgbClr val="080808"/>
                </a:solidFill>
                <a:effectLst/>
                <a:uLnTx/>
                <a:uFillTx/>
                <a:latin typeface="Comic Sans MS"/>
                <a:ea typeface="+mj-ea"/>
                <a:cs typeface="+mj-cs"/>
              </a:rPr>
              <a:t>Цахим хичээлийн сан үүсгэсэн</a:t>
            </a:r>
          </a:p>
          <a:p>
            <a:pPr marL="571500" marR="0" lvl="0" indent="-5715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endParaRPr kumimoji="0" lang="en-US" sz="2800" b="1" i="0" u="none" strike="noStrike" kern="1200" cap="none" spc="0" normalizeH="0" baseline="0" noProof="0" dirty="0">
              <a:ln>
                <a:noFill/>
              </a:ln>
              <a:solidFill>
                <a:srgbClr val="080808"/>
              </a:solidFill>
              <a:effectLst/>
              <a:uLnTx/>
              <a:uFillTx/>
              <a:latin typeface="Comic Sans MS"/>
              <a:ea typeface="+mj-ea"/>
              <a:cs typeface="+mj-cs"/>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1650" y="1923691"/>
            <a:ext cx="1191055" cy="2582090"/>
          </a:xfrm>
          <a:prstGeom prst="rect">
            <a:avLst/>
          </a:prstGeom>
        </p:spPr>
      </p:pic>
      <p:pic>
        <p:nvPicPr>
          <p:cNvPr id="3074" name="Picture 2" descr="No description availab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20" y="3965570"/>
            <a:ext cx="1105888" cy="23974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2913" y="3965570"/>
            <a:ext cx="1147195" cy="2487005"/>
          </a:xfrm>
          <a:prstGeom prst="rect">
            <a:avLst/>
          </a:prstGeom>
        </p:spPr>
      </p:pic>
    </p:spTree>
    <p:extLst>
      <p:ext uri="{BB962C8B-B14F-4D97-AF65-F5344CB8AC3E}">
        <p14:creationId xmlns:p14="http://schemas.microsoft.com/office/powerpoint/2010/main" val="2508040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rot="21418234">
            <a:off x="825724" y="635034"/>
            <a:ext cx="11214848" cy="6027188"/>
          </a:xfrm>
          <a:solidFill>
            <a:srgbClr val="FFC000"/>
          </a:solidFill>
        </p:spPr>
        <p:txBody>
          <a:bodyPr>
            <a:normAutofit/>
          </a:bodyPr>
          <a:lstStyle/>
          <a:p>
            <a:endParaRPr lang="mn-MN" sz="2200" dirty="0">
              <a:solidFill>
                <a:srgbClr val="080808"/>
              </a:solidFill>
              <a:latin typeface="Arial" panose="020B0604020202020204" pitchFamily="34" charset="0"/>
              <a:cs typeface="Arial" panose="020B0604020202020204" pitchFamily="34" charset="0"/>
            </a:endParaRPr>
          </a:p>
          <a:p>
            <a:endParaRPr lang="mn-MN" sz="2200" dirty="0">
              <a:solidFill>
                <a:srgbClr val="080808"/>
              </a:solidFill>
              <a:latin typeface="Arial" panose="020B0604020202020204" pitchFamily="34" charset="0"/>
              <a:cs typeface="Arial" panose="020B0604020202020204" pitchFamily="34" charset="0"/>
            </a:endParaRPr>
          </a:p>
          <a:p>
            <a:r>
              <a:rPr lang="mn-MN" sz="2400" b="1" dirty="0">
                <a:solidFill>
                  <a:srgbClr val="080808"/>
                </a:solidFill>
                <a:latin typeface="Arial" panose="020B0604020202020204" pitchFamily="34" charset="0"/>
                <a:cs typeface="Arial" panose="020B0604020202020204" pitchFamily="34" charset="0"/>
              </a:rPr>
              <a:t>Хяналт, шаардлага тавих, </a:t>
            </a:r>
            <a:r>
              <a:rPr lang="en-US" sz="2400" b="1" dirty="0">
                <a:solidFill>
                  <a:srgbClr val="080808"/>
                </a:solidFill>
                <a:latin typeface="Arial" panose="020B0604020202020204" pitchFamily="34" charset="0"/>
                <a:cs typeface="Arial" panose="020B0604020202020204" pitchFamily="34" charset="0"/>
              </a:rPr>
              <a:t>/</a:t>
            </a:r>
            <a:r>
              <a:rPr lang="mn-MN" sz="2400" b="1" dirty="0">
                <a:solidFill>
                  <a:srgbClr val="080808"/>
                </a:solidFill>
                <a:latin typeface="Arial" panose="020B0604020202020204" pitchFamily="34" charset="0"/>
                <a:cs typeface="Arial" panose="020B0604020202020204" pitchFamily="34" charset="0"/>
              </a:rPr>
              <a:t>багшийг орлох, гэр гэртээ багш</a:t>
            </a:r>
            <a:r>
              <a:rPr lang="en-US" sz="2400" b="1" dirty="0">
                <a:solidFill>
                  <a:srgbClr val="080808"/>
                </a:solidFill>
                <a:latin typeface="Arial" panose="020B0604020202020204" pitchFamily="34" charset="0"/>
                <a:cs typeface="Arial" panose="020B0604020202020204" pitchFamily="34" charset="0"/>
              </a:rPr>
              <a:t>/</a:t>
            </a:r>
            <a:endParaRPr lang="mn-MN" sz="2400" b="1" dirty="0">
              <a:solidFill>
                <a:srgbClr val="080808"/>
              </a:solidFill>
              <a:latin typeface="Arial" panose="020B0604020202020204" pitchFamily="34" charset="0"/>
              <a:cs typeface="Arial" panose="020B0604020202020204" pitchFamily="34" charset="0"/>
            </a:endParaRPr>
          </a:p>
          <a:p>
            <a:r>
              <a:rPr lang="mn-MN" sz="2400" b="1" dirty="0">
                <a:solidFill>
                  <a:srgbClr val="080808"/>
                </a:solidFill>
                <a:latin typeface="Arial" panose="020B0604020202020204" pitchFamily="34" charset="0"/>
                <a:cs typeface="Arial" panose="020B0604020202020204" pitchFamily="34" charset="0"/>
              </a:rPr>
              <a:t>Хичээлд тогмол хамруулах, идэвхтэй оролцуулах</a:t>
            </a:r>
            <a:r>
              <a:rPr lang="en-US" sz="2400" b="1" dirty="0">
                <a:solidFill>
                  <a:srgbClr val="080808"/>
                </a:solidFill>
                <a:latin typeface="Arial" panose="020B0604020202020204" pitchFamily="34" charset="0"/>
                <a:cs typeface="Arial" panose="020B0604020202020204" pitchFamily="34" charset="0"/>
              </a:rPr>
              <a:t> /</a:t>
            </a:r>
            <a:r>
              <a:rPr lang="mn-MN" sz="2400" b="1" dirty="0">
                <a:solidFill>
                  <a:srgbClr val="080808"/>
                </a:solidFill>
              </a:rPr>
              <a:t>Тогтмол хичээлээ хийхгүй байгаатай холбоотой энгийн зүйлээ мартаж байна</a:t>
            </a:r>
            <a:r>
              <a:rPr lang="en-US" sz="2400" b="1" dirty="0">
                <a:solidFill>
                  <a:srgbClr val="080808"/>
                </a:solidFill>
              </a:rPr>
              <a:t>/</a:t>
            </a:r>
            <a:endParaRPr lang="mn-MN" sz="2400" b="1" dirty="0">
              <a:solidFill>
                <a:srgbClr val="080808"/>
              </a:solidFill>
              <a:latin typeface="Arial" panose="020B0604020202020204" pitchFamily="34" charset="0"/>
              <a:cs typeface="Arial" panose="020B0604020202020204" pitchFamily="34" charset="0"/>
            </a:endParaRPr>
          </a:p>
          <a:p>
            <a:r>
              <a:rPr lang="mn-MN" sz="2400" b="1" dirty="0">
                <a:solidFill>
                  <a:srgbClr val="080808"/>
                </a:solidFill>
                <a:latin typeface="Arial" panose="020B0604020202020204" pitchFamily="34" charset="0"/>
                <a:cs typeface="Arial" panose="020B0604020202020204" pitchFamily="34" charset="0"/>
              </a:rPr>
              <a:t>Суралцах боломжоор хангах</a:t>
            </a:r>
          </a:p>
          <a:p>
            <a:r>
              <a:rPr lang="mn-MN" sz="2400" b="1" dirty="0">
                <a:solidFill>
                  <a:srgbClr val="080808"/>
                </a:solidFill>
                <a:latin typeface="Arial" panose="020B0604020202020204" pitchFamily="34" charset="0"/>
                <a:cs typeface="Arial" panose="020B0604020202020204" pitchFamily="34" charset="0"/>
              </a:rPr>
              <a:t>Сургууль, багш нартай хамтын ажиллагаагаа сайжруулах</a:t>
            </a:r>
          </a:p>
          <a:p>
            <a:r>
              <a:rPr lang="mn-MN" sz="2400" b="1" dirty="0">
                <a:solidFill>
                  <a:srgbClr val="080808"/>
                </a:solidFill>
                <a:latin typeface="Arial" panose="020B0604020202020204" pitchFamily="34" charset="0"/>
                <a:cs typeface="Arial" panose="020B0604020202020204" pitchFamily="34" charset="0"/>
              </a:rPr>
              <a:t>Зөв дадал хэвшилд сургах, хөгжүүлэх, чөлөөт цагийг зөв өнгөрүүлэх</a:t>
            </a:r>
          </a:p>
          <a:p>
            <a:r>
              <a:rPr lang="mn-MN" sz="2400" b="1" dirty="0">
                <a:solidFill>
                  <a:srgbClr val="080808"/>
                </a:solidFill>
                <a:latin typeface="Arial" panose="020B0604020202020204" pitchFamily="34" charset="0"/>
                <a:cs typeface="Arial" panose="020B0604020202020204" pitchFamily="34" charset="0"/>
              </a:rPr>
              <a:t>Эрүүл мэнд</a:t>
            </a:r>
            <a:r>
              <a:rPr lang="en-US" sz="2400" b="1" dirty="0">
                <a:solidFill>
                  <a:srgbClr val="080808"/>
                </a:solidFill>
                <a:latin typeface="Arial" panose="020B0604020202020204" pitchFamily="34" charset="0"/>
                <a:cs typeface="Arial" panose="020B0604020202020204" pitchFamily="34" charset="0"/>
              </a:rPr>
              <a:t>-</a:t>
            </a:r>
            <a:r>
              <a:rPr lang="mn-MN" sz="2400" b="1" dirty="0">
                <a:solidFill>
                  <a:srgbClr val="080808"/>
                </a:solidFill>
                <a:latin typeface="Arial" panose="020B0604020202020204" pitchFamily="34" charset="0"/>
                <a:cs typeface="Arial" panose="020B0604020202020204" pitchFamily="34" charset="0"/>
              </a:rPr>
              <a:t>дархлааг дэмжих</a:t>
            </a:r>
          </a:p>
          <a:p>
            <a:r>
              <a:rPr lang="mn-MN" sz="2400" b="1" dirty="0">
                <a:solidFill>
                  <a:srgbClr val="080808"/>
                </a:solidFill>
                <a:latin typeface="Arial" panose="020B0604020202020204" pitchFamily="34" charset="0"/>
                <a:cs typeface="Arial" panose="020B0604020202020204" pitchFamily="34" charset="0"/>
              </a:rPr>
              <a:t>Багшийн зөвлөмж, даалгавар,  шаардлагыг биелүүлж байх</a:t>
            </a:r>
          </a:p>
          <a:p>
            <a:r>
              <a:rPr lang="mn-MN" sz="2400" b="1" dirty="0">
                <a:solidFill>
                  <a:srgbClr val="080808"/>
                </a:solidFill>
                <a:latin typeface="Arial" panose="020B0604020202020204" pitchFamily="34" charset="0"/>
                <a:cs typeface="Arial" panose="020B0604020202020204" pitchFamily="34" charset="0"/>
              </a:rPr>
              <a:t>Хамрагдалын мэдээг тогтмол өгч байх</a:t>
            </a:r>
            <a:endParaRPr lang="en-US" sz="2400" b="1" dirty="0">
              <a:solidFill>
                <a:srgbClr val="080808"/>
              </a:solidFill>
              <a:latin typeface="Arial" panose="020B0604020202020204" pitchFamily="34" charset="0"/>
              <a:cs typeface="Arial" panose="020B0604020202020204" pitchFamily="34" charset="0"/>
            </a:endParaRPr>
          </a:p>
          <a:p>
            <a:r>
              <a:rPr lang="mn-MN" sz="2400" b="1" dirty="0">
                <a:solidFill>
                  <a:srgbClr val="080808"/>
                </a:solidFill>
                <a:latin typeface="Arial" panose="020B0604020202020204" pitchFamily="34" charset="0"/>
                <a:cs typeface="Arial" panose="020B0604020202020204" pitchFamily="34" charset="0"/>
              </a:rPr>
              <a:t>Хүүхдийн цахим орчинд хяналт тавих </a:t>
            </a:r>
            <a:r>
              <a:rPr lang="en-US" sz="2400" b="1" dirty="0">
                <a:solidFill>
                  <a:srgbClr val="080808"/>
                </a:solidFill>
                <a:latin typeface="Arial" panose="020B0604020202020204" pitchFamily="34" charset="0"/>
                <a:cs typeface="Arial" panose="020B0604020202020204" pitchFamily="34" charset="0"/>
              </a:rPr>
              <a:t>/</a:t>
            </a:r>
            <a:r>
              <a:rPr lang="mn-MN" sz="2400" b="1" dirty="0">
                <a:solidFill>
                  <a:srgbClr val="080808"/>
                </a:solidFill>
                <a:latin typeface="Arial" panose="020B0604020202020204" pitchFamily="34" charset="0"/>
                <a:cs typeface="Arial" panose="020B0604020202020204" pitchFamily="34" charset="0"/>
              </a:rPr>
              <a:t>соёлтой оролцох</a:t>
            </a:r>
            <a:r>
              <a:rPr lang="en-US" sz="2400" b="1" dirty="0">
                <a:solidFill>
                  <a:srgbClr val="080808"/>
                </a:solidFill>
                <a:latin typeface="Arial" panose="020B0604020202020204" pitchFamily="34" charset="0"/>
                <a:cs typeface="Arial" panose="020B0604020202020204" pitchFamily="34" charset="0"/>
              </a:rPr>
              <a:t>/</a:t>
            </a:r>
            <a:endParaRPr lang="mn-MN" sz="2400" b="1" dirty="0">
              <a:solidFill>
                <a:srgbClr val="080808"/>
              </a:solidFill>
              <a:latin typeface="Arial" panose="020B0604020202020204" pitchFamily="34" charset="0"/>
              <a:cs typeface="Arial" panose="020B0604020202020204" pitchFamily="34" charset="0"/>
            </a:endParaRPr>
          </a:p>
          <a:p>
            <a:r>
              <a:rPr lang="mn-MN" sz="2400" b="1" dirty="0">
                <a:solidFill>
                  <a:srgbClr val="080808"/>
                </a:solidFill>
                <a:latin typeface="Arial" panose="020B0604020202020204" pitchFamily="34" charset="0"/>
                <a:cs typeface="Arial" panose="020B0604020202020204" pitchFamily="34" charset="0"/>
              </a:rPr>
              <a:t>Сургуулиас гаргасан дэг, дүрэм журмыг биелүүлэх</a:t>
            </a:r>
          </a:p>
          <a:p>
            <a:endParaRPr lang="mn-MN" sz="3600" dirty="0">
              <a:solidFill>
                <a:srgbClr val="080808"/>
              </a:solidFill>
              <a:latin typeface="Arial" panose="020B0604020202020204" pitchFamily="34" charset="0"/>
              <a:cs typeface="Arial" panose="020B0604020202020204" pitchFamily="34" charset="0"/>
            </a:endParaRPr>
          </a:p>
          <a:p>
            <a:endParaRPr lang="en-US" dirty="0"/>
          </a:p>
        </p:txBody>
      </p:sp>
      <p:sp>
        <p:nvSpPr>
          <p:cNvPr id="4" name="Title 3"/>
          <p:cNvSpPr>
            <a:spLocks noGrp="1"/>
          </p:cNvSpPr>
          <p:nvPr>
            <p:ph type="title"/>
          </p:nvPr>
        </p:nvSpPr>
        <p:spPr/>
        <p:txBody>
          <a:bodyPr>
            <a:normAutofit fontScale="90000"/>
          </a:bodyPr>
          <a:lstStyle/>
          <a:p>
            <a:r>
              <a:rPr lang="mn-MN" dirty="0"/>
              <a:t>Эцэг эхчүүдэд хүргэсэн зөвлөмж</a:t>
            </a:r>
            <a:endParaRPr lang="en-US" dirty="0"/>
          </a:p>
        </p:txBody>
      </p:sp>
    </p:spTree>
    <p:extLst>
      <p:ext uri="{BB962C8B-B14F-4D97-AF65-F5344CB8AC3E}">
        <p14:creationId xmlns:p14="http://schemas.microsoft.com/office/powerpoint/2010/main" val="1864303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E43D31-1BBA-4A0B-A111-823396A8A30F}"/>
              </a:ext>
            </a:extLst>
          </p:cNvPr>
          <p:cNvSpPr>
            <a:spLocks noGrp="1"/>
          </p:cNvSpPr>
          <p:nvPr>
            <p:ph idx="1"/>
          </p:nvPr>
        </p:nvSpPr>
        <p:spPr>
          <a:xfrm>
            <a:off x="175404" y="1737781"/>
            <a:ext cx="9844320" cy="3442893"/>
          </a:xfrm>
        </p:spPr>
        <p:txBody>
          <a:bodyPr>
            <a:noAutofit/>
          </a:bodyPr>
          <a:lstStyle/>
          <a:p>
            <a:pPr marL="0" indent="0" algn="just">
              <a:lnSpc>
                <a:spcPct val="120000"/>
              </a:lnSpc>
              <a:spcBef>
                <a:spcPts val="0"/>
              </a:spcBef>
              <a:spcAft>
                <a:spcPts val="800"/>
              </a:spcAft>
              <a:buNone/>
            </a:pPr>
            <a:r>
              <a:rPr lang="mn-MN" sz="1000" dirty="0">
                <a:effectLst/>
                <a:latin typeface="Arial" panose="020B0604020202020204" pitchFamily="34" charset="0"/>
                <a:ea typeface="Calibri" panose="020F0502020204030204" pitchFamily="34" charset="0"/>
                <a:cs typeface="Arial" panose="020B0604020202020204" pitchFamily="34" charset="0"/>
              </a:rPr>
              <a:t>1.Сюрприз дэлгүүрээс 2020 оны 11-р сарын 06.09-ний өдрүүдэд бага , дунд , ангийн нийт 25 сурагчдад тус бүр 68.000 төгрөгний үнэтэй гутлыг мөн тус бүр 75.000 төгрөгний үнэтэй курткыг бага,дунд, ахлах ангийн 24 сурагчдад мөн 35.000 төгрөгний үнэтэй ороолтыг дунд ангийн 5 сурагчдад олгох ажлыг зохион байгууллаа. Нийт 3.675000</a:t>
            </a:r>
          </a:p>
          <a:p>
            <a:pPr marL="0" indent="0" algn="just">
              <a:lnSpc>
                <a:spcPct val="120000"/>
              </a:lnSpc>
              <a:spcBef>
                <a:spcPts val="0"/>
              </a:spcBef>
              <a:spcAft>
                <a:spcPts val="800"/>
              </a:spcAft>
              <a:buNone/>
            </a:pPr>
            <a:r>
              <a:rPr lang="mn-MN" sz="1000" dirty="0">
                <a:effectLst/>
                <a:latin typeface="Arial" panose="020B0604020202020204" pitchFamily="34" charset="0"/>
                <a:ea typeface="Calibri" panose="020F0502020204030204" pitchFamily="34" charset="0"/>
                <a:cs typeface="Arial" panose="020B0604020202020204" pitchFamily="34" charset="0"/>
              </a:rPr>
              <a:t>2.2020 оны 11-р сарын 21,22-ны өдрүүдэд:Нийслэлийн иргэдийн төлөөлөгч Б.Өнөбатад уламжласнаар хүнд нөхцөлд цагаа олсон тусламжийг сургуулийнхаа сурагчид болон 30 өрхөд хүргэлээ .Нийт 600.000 мянган төгрөг</a:t>
            </a:r>
            <a:endParaRPr lang="en-US" sz="1000" dirty="0">
              <a:effectLst/>
              <a:latin typeface="Arial" panose="020B0604020202020204" pitchFamily="34" charset="0"/>
              <a:ea typeface="Calibri" panose="020F0502020204030204" pitchFamily="34" charset="0"/>
              <a:cs typeface="Arial" panose="020B0604020202020204" pitchFamily="34" charset="0"/>
            </a:endParaRPr>
          </a:p>
          <a:p>
            <a:pPr marL="0" indent="0" algn="just">
              <a:lnSpc>
                <a:spcPct val="120000"/>
              </a:lnSpc>
              <a:spcBef>
                <a:spcPts val="0"/>
              </a:spcBef>
              <a:spcAft>
                <a:spcPts val="800"/>
              </a:spcAft>
              <a:buNone/>
            </a:pPr>
            <a:r>
              <a:rPr lang="mn-MN" sz="1000" dirty="0">
                <a:effectLst/>
                <a:latin typeface="Arial" panose="020B0604020202020204" pitchFamily="34" charset="0"/>
                <a:ea typeface="Calibri" panose="020F0502020204030204" pitchFamily="34" charset="0"/>
                <a:cs typeface="Arial" panose="020B0604020202020204" pitchFamily="34" charset="0"/>
              </a:rPr>
              <a:t>3.2020  оны 11-р сарын 22 –ны өдөр  :Эрсдэлт болон зорилтот нөхцөлд амьдарч байгаа 2 сурагчдадаа  өгөх хандив өгөх аяныг  зохион байгуулан  нийт цугласан 1.470500 төгрөгнөөс 5а М.Мэнд-Амарын ээж Б.Азжаргалд 809.250 ,3в А.Энхмаагийн  ээж Ш.Ариунаад цугласан 661.250 төгрөгнөөс  өөрийн  хүсэлтээр  хоол хүнс,ахуйн бараа болон хэрэгтэй  зүйлүүдийг нь  381.450 төгрөгөнд авч  үлдсэн 279.800 төгрөгийг Ш.Ариунаагийн дансаар шилжүүлэв.</a:t>
            </a:r>
            <a:endParaRPr lang="en-US" sz="1000" dirty="0">
              <a:effectLst/>
              <a:latin typeface="Arial" panose="020B0604020202020204" pitchFamily="34" charset="0"/>
              <a:ea typeface="Calibri" panose="020F0502020204030204" pitchFamily="34" charset="0"/>
              <a:cs typeface="Arial" panose="020B0604020202020204" pitchFamily="34" charset="0"/>
            </a:endParaRPr>
          </a:p>
          <a:p>
            <a:pPr marL="0" indent="0" algn="just">
              <a:lnSpc>
                <a:spcPct val="120000"/>
              </a:lnSpc>
              <a:spcBef>
                <a:spcPts val="0"/>
              </a:spcBef>
              <a:spcAft>
                <a:spcPts val="800"/>
              </a:spcAft>
              <a:buNone/>
            </a:pPr>
            <a:r>
              <a:rPr lang="mn-MN" sz="1000" dirty="0">
                <a:effectLst/>
                <a:latin typeface="Arial" panose="020B0604020202020204" pitchFamily="34" charset="0"/>
                <a:ea typeface="Calibri" panose="020F0502020204030204" pitchFamily="34" charset="0"/>
                <a:cs typeface="Arial" panose="020B0604020202020204" pitchFamily="34" charset="0"/>
              </a:rPr>
              <a:t>4.2020 оны 11-р сарын 29 ХАРИУ НЭХЭЭГҮЙ ТУС ХАНДИВЫН АЯН😘. Г.Наранчимэг багштай 5б ангийн эцэг эхчүүд санаачилан эрсдэлт нөхцөлд амьдарч байгаа хүүхдүүдийг эрсдэлээс урьдчилан сэргийлэх зорилгоор ангийнхаа нийт эцэг эхчүүдийн дунд "Хариу нэхээгүй тус аян"ыг өрнүүллээ. Хандивт цугласан 320.000 төгрөгний хоол хүнс, ахуйн хэрэгсэл, нүүрс, түлээ гээд нэн шаардлагатай зүйлсээр 5б, 4г, 6в ангийн 3 өрхийн 6 сурагчид дэмжлэг үзүүлэн тусаллаа.</a:t>
            </a:r>
            <a:endParaRPr lang="en-US" sz="1000" dirty="0">
              <a:effectLst/>
              <a:latin typeface="Arial" panose="020B0604020202020204" pitchFamily="34" charset="0"/>
              <a:ea typeface="Calibri" panose="020F0502020204030204" pitchFamily="34" charset="0"/>
              <a:cs typeface="Arial" panose="020B0604020202020204" pitchFamily="34" charset="0"/>
            </a:endParaRPr>
          </a:p>
          <a:p>
            <a:pPr marL="0" indent="0" algn="just">
              <a:lnSpc>
                <a:spcPct val="120000"/>
              </a:lnSpc>
              <a:spcBef>
                <a:spcPts val="0"/>
              </a:spcBef>
              <a:spcAft>
                <a:spcPts val="800"/>
              </a:spcAft>
              <a:buNone/>
            </a:pPr>
            <a:r>
              <a:rPr lang="mn-MN" sz="1000" dirty="0">
                <a:effectLst/>
                <a:latin typeface="Arial" panose="020B0604020202020204" pitchFamily="34" charset="0"/>
                <a:ea typeface="Calibri" panose="020F0502020204030204" pitchFamily="34" charset="0"/>
                <a:cs typeface="Arial" panose="020B0604020202020204" pitchFamily="34" charset="0"/>
              </a:rPr>
              <a:t>5.2020 оны 11-р сарын 30 ХАРИУ НЭХЭЭГҮЙ ТУС ХАНДИВЫН АЯН😘 Д.Даваадулам багштай 8б ангийн эцэг эхчүүд санаачлан зорилтот бүлгийн 2 өрхийн  5 сурагчдад  150.000 төгрөгний хоол хүнсний туслалцаа олгох ажлыг зохион байгууллаа.</a:t>
            </a:r>
            <a:endParaRPr lang="en-US" sz="1000" dirty="0">
              <a:effectLst/>
              <a:latin typeface="Arial" panose="020B0604020202020204" pitchFamily="34" charset="0"/>
              <a:ea typeface="Calibri" panose="020F0502020204030204" pitchFamily="34" charset="0"/>
              <a:cs typeface="Arial" panose="020B0604020202020204" pitchFamily="34" charset="0"/>
            </a:endParaRPr>
          </a:p>
          <a:p>
            <a:pPr marL="0" indent="0" algn="just">
              <a:lnSpc>
                <a:spcPct val="120000"/>
              </a:lnSpc>
              <a:spcBef>
                <a:spcPts val="0"/>
              </a:spcBef>
              <a:spcAft>
                <a:spcPts val="800"/>
              </a:spcAft>
              <a:buNone/>
            </a:pPr>
            <a:r>
              <a:rPr lang="mn-MN" sz="1000" dirty="0">
                <a:effectLst/>
                <a:latin typeface="Arial" panose="020B0604020202020204" pitchFamily="34" charset="0"/>
                <a:ea typeface="Calibri" panose="020F0502020204030204" pitchFamily="34" charset="0"/>
                <a:cs typeface="Arial" panose="020B0604020202020204" pitchFamily="34" charset="0"/>
              </a:rPr>
              <a:t>6. 2020 оны 12-р сарын 07 Ж.Энхтуяа багштай 8а ангийн эцэг эхчүүдийн санаачлагаар 1 өрхийн  8а,5г,2д,1е ангиудын  4 сурагчдад 190.000 төгрөгний хоол хүнсний дэмжлэг үзүүлэн тусаллаа .</a:t>
            </a:r>
            <a:endParaRPr lang="en-US" sz="1000" dirty="0">
              <a:effectLst/>
              <a:latin typeface="Arial" panose="020B0604020202020204" pitchFamily="34" charset="0"/>
              <a:ea typeface="Calibri" panose="020F0502020204030204" pitchFamily="34" charset="0"/>
              <a:cs typeface="Arial" panose="020B0604020202020204" pitchFamily="34" charset="0"/>
            </a:endParaRPr>
          </a:p>
          <a:p>
            <a:pPr marL="0" lvl="0" indent="0" algn="just">
              <a:lnSpc>
                <a:spcPct val="120000"/>
              </a:lnSpc>
              <a:spcBef>
                <a:spcPts val="0"/>
              </a:spcBef>
              <a:spcAft>
                <a:spcPts val="800"/>
              </a:spcAft>
              <a:buNone/>
            </a:pPr>
            <a:r>
              <a:rPr lang="mn-MN" sz="1000" dirty="0">
                <a:effectLst/>
                <a:latin typeface="Arial" panose="020B0604020202020204" pitchFamily="34" charset="0"/>
                <a:ea typeface="Calibri" panose="020F0502020204030204" pitchFamily="34" charset="0"/>
                <a:cs typeface="Arial" panose="020B0604020202020204" pitchFamily="34" charset="0"/>
              </a:rPr>
              <a:t>7. 2020 оны 12-р сарын 08  З.Түвшинбаяр багштай 4в эцэг эхчүүдийн санаачлагаар 3 өрхийн 4в-3 сурагч ,1е-2 сурагч 1д-1 сурагч ,3д -1 сурагч нийт 3 өрхийн 7 сурагчдад 290.000 төгрөгний хоол хүнс,ахуйн хэрэгсэл,нүүрс түлээ зэрэг нэн шаардлагатай зүйлүүдээр дэмжлэг үзүүлэн тусаллаа . 8. Шинэ жилээр теле  болон цахим хичээлдээ идэхтэй оролцож байгаа 1-12-р ангийн 8 сурагчдад 163,200 төгрөгний бэлгийг олгов.</a:t>
            </a:r>
          </a:p>
          <a:p>
            <a:pPr marL="0" lvl="0" indent="0" algn="just">
              <a:lnSpc>
                <a:spcPct val="120000"/>
              </a:lnSpc>
              <a:spcBef>
                <a:spcPts val="0"/>
              </a:spcBef>
              <a:spcAft>
                <a:spcPts val="800"/>
              </a:spcAft>
              <a:buNone/>
            </a:pPr>
            <a:r>
              <a:rPr lang="mn-MN" sz="1000" dirty="0">
                <a:effectLst/>
                <a:latin typeface="Arial" panose="020B0604020202020204" pitchFamily="34" charset="0"/>
                <a:ea typeface="Calibri" panose="020F0502020204030204" pitchFamily="34" charset="0"/>
                <a:cs typeface="Arial" panose="020B0604020202020204" pitchFamily="34" charset="0"/>
              </a:rPr>
              <a:t> 9.3в ангийн хамт олон А.Энхмаагийн ээжид 2020 оны  9 сараас хойш нийт- 1.456.000 төг зарцуулсан байна. </a:t>
            </a:r>
          </a:p>
          <a:p>
            <a:pPr marL="0" lvl="0" indent="0" algn="r">
              <a:lnSpc>
                <a:spcPct val="120000"/>
              </a:lnSpc>
              <a:spcBef>
                <a:spcPts val="0"/>
              </a:spcBef>
              <a:spcAft>
                <a:spcPts val="800"/>
              </a:spcAft>
              <a:buNone/>
            </a:pPr>
            <a:r>
              <a:rPr lang="mn-MN" sz="12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Нийт 120 сурагчдад хоол хүнс,ахуйн хэрэгсэл,нүүрс түлээ,  дулаан хувцасны дэмжлэгийг </a:t>
            </a:r>
            <a:r>
              <a:rPr lang="en-US" sz="12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8</a:t>
            </a:r>
            <a:r>
              <a:rPr lang="mn-MN" sz="12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.314.700 төгрөгөөр олгох ажлыг зохион байгуулан ажилласан</a:t>
            </a:r>
            <a:r>
              <a:rPr lang="mn-MN" sz="10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3209036-45E4-4690-97CE-589A4C1D5C55}"/>
              </a:ext>
            </a:extLst>
          </p:cNvPr>
          <p:cNvSpPr txBox="1"/>
          <p:nvPr/>
        </p:nvSpPr>
        <p:spPr>
          <a:xfrm>
            <a:off x="1768415" y="171390"/>
            <a:ext cx="8251309" cy="1566391"/>
          </a:xfrm>
          <a:prstGeom prst="rect">
            <a:avLst/>
          </a:prstGeom>
          <a:noFill/>
        </p:spPr>
        <p:txBody>
          <a:bodyPr wrap="square">
            <a:spAutoFit/>
          </a:bodyPr>
          <a:lstStyle/>
          <a:p>
            <a:pPr marL="0" indent="0" algn="r">
              <a:lnSpc>
                <a:spcPct val="107000"/>
              </a:lnSpc>
              <a:spcAft>
                <a:spcPts val="800"/>
              </a:spcAft>
              <a:buNone/>
            </a:pPr>
            <a:r>
              <a:rPr lang="en-US" sz="1400" b="1" dirty="0">
                <a:effectLst/>
                <a:latin typeface="Calibri" panose="020F0502020204030204" pitchFamily="34" charset="0"/>
                <a:ea typeface="Calibri" panose="020F0502020204030204" pitchFamily="34" charset="0"/>
                <a:cs typeface="Mongolian Baiti" panose="03000500000000000000" pitchFamily="66" charset="0"/>
              </a:rPr>
              <a:t>TV  </a:t>
            </a:r>
            <a:r>
              <a:rPr lang="mn-MN" sz="1400" b="1" dirty="0">
                <a:effectLst/>
                <a:latin typeface="Calibri" panose="020F0502020204030204" pitchFamily="34" charset="0"/>
                <a:ea typeface="Calibri" panose="020F0502020204030204" pitchFamily="34" charset="0"/>
                <a:cs typeface="Mongolian Baiti" panose="03000500000000000000" pitchFamily="66" charset="0"/>
              </a:rPr>
              <a:t>ХИЧЭЭЛИЙН ХАМРАГДАЛТ</a:t>
            </a:r>
            <a:endParaRPr lang="mn-MN" sz="1400" b="1" dirty="0">
              <a:latin typeface="Calibri" panose="020F0502020204030204" pitchFamily="34" charset="0"/>
              <a:ea typeface="Calibri" panose="020F0502020204030204" pitchFamily="34" charset="0"/>
              <a:cs typeface="Mongolian Baiti" panose="03000500000000000000" pitchFamily="66" charset="0"/>
            </a:endParaRPr>
          </a:p>
          <a:p>
            <a:pPr marL="0" indent="0" algn="r">
              <a:lnSpc>
                <a:spcPct val="107000"/>
              </a:lnSpc>
              <a:spcAft>
                <a:spcPts val="800"/>
              </a:spcAft>
              <a:buNone/>
            </a:pPr>
            <a:r>
              <a:rPr lang="mn-MN" sz="1400" dirty="0">
                <a:effectLst/>
                <a:latin typeface="Arial" panose="020B0604020202020204" pitchFamily="34" charset="0"/>
                <a:ea typeface="Calibri" panose="020F0502020204030204" pitchFamily="34" charset="0"/>
                <a:cs typeface="Mongolian Baiti" panose="03000500000000000000" pitchFamily="66" charset="0"/>
              </a:rPr>
              <a:t> Нийгмийн ажилтан нь АУБ нараас хүүхдийг аливаа эрсдэлээс урьдчилан сэргийлэх чиглэлээр судалгааг тогтмол авч төрийн болон төрийн бус байгууллагуудтай хамтран ажилладаг.Эрсдэлт нөхцөлд амьдарч байгаа 39 сурагч ,зорилтот бүлгийн 65 сурагч  суралцдаг.Эрсдэлт нөхцөлд амьдарч байгаа болон зорилтот бүлгийн сурагчдадаа дараах тусламж дэмжлэгийг үзүүллээ. Үүнд</a:t>
            </a:r>
            <a:endParaRPr lang="en-US" sz="1400" dirty="0">
              <a:effectLst/>
              <a:latin typeface="Calibri" panose="020F0502020204030204" pitchFamily="34" charset="0"/>
              <a:ea typeface="Calibri" panose="020F0502020204030204" pitchFamily="34" charset="0"/>
              <a:cs typeface="Mongolian Baiti" panose="03000500000000000000" pitchFamily="66" charset="0"/>
            </a:endParaRPr>
          </a:p>
        </p:txBody>
      </p:sp>
      <p:pic>
        <p:nvPicPr>
          <p:cNvPr id="6" name="Picture 5" descr="No description available.">
            <a:extLst>
              <a:ext uri="{FF2B5EF4-FFF2-40B4-BE49-F238E27FC236}">
                <a16:creationId xmlns:a16="http://schemas.microsoft.com/office/drawing/2014/main" id="{3361E689-B3E9-4EFD-85CC-B8CD8E66F5A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97" y="206345"/>
            <a:ext cx="1364554" cy="1566392"/>
          </a:xfrm>
          <a:prstGeom prst="rect">
            <a:avLst/>
          </a:prstGeom>
          <a:noFill/>
          <a:ln>
            <a:noFill/>
          </a:ln>
        </p:spPr>
      </p:pic>
      <p:pic>
        <p:nvPicPr>
          <p:cNvPr id="7" name="Picture 6" descr="No description available.">
            <a:extLst>
              <a:ext uri="{FF2B5EF4-FFF2-40B4-BE49-F238E27FC236}">
                <a16:creationId xmlns:a16="http://schemas.microsoft.com/office/drawing/2014/main" id="{C03EB7B6-7C76-4C0C-9FAF-77048E93E4C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0209" y="206345"/>
            <a:ext cx="1427929" cy="1566392"/>
          </a:xfrm>
          <a:prstGeom prst="rect">
            <a:avLst/>
          </a:prstGeom>
          <a:noFill/>
          <a:ln>
            <a:noFill/>
          </a:ln>
        </p:spPr>
      </p:pic>
      <p:pic>
        <p:nvPicPr>
          <p:cNvPr id="8" name="Picture 7">
            <a:extLst>
              <a:ext uri="{FF2B5EF4-FFF2-40B4-BE49-F238E27FC236}">
                <a16:creationId xmlns:a16="http://schemas.microsoft.com/office/drawing/2014/main" id="{5DB22831-F86A-45CF-9BF7-7B4110F785D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275048" y="1924036"/>
            <a:ext cx="1916952" cy="2658345"/>
          </a:xfrm>
          <a:prstGeom prst="rect">
            <a:avLst/>
          </a:prstGeom>
          <a:noFill/>
        </p:spPr>
      </p:pic>
      <p:pic>
        <p:nvPicPr>
          <p:cNvPr id="9" name="Picture 8">
            <a:extLst>
              <a:ext uri="{FF2B5EF4-FFF2-40B4-BE49-F238E27FC236}">
                <a16:creationId xmlns:a16="http://schemas.microsoft.com/office/drawing/2014/main" id="{E63C8975-BD94-4EFB-AA8F-78F10A557A7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360209" y="4610990"/>
            <a:ext cx="1996872" cy="2040665"/>
          </a:xfrm>
          <a:prstGeom prst="ellipse">
            <a:avLst/>
          </a:prstGeom>
          <a:ln>
            <a:noFill/>
          </a:ln>
          <a:effectLst>
            <a:softEdge rad="112500"/>
          </a:effectLst>
        </p:spPr>
      </p:pic>
    </p:spTree>
    <p:extLst>
      <p:ext uri="{BB962C8B-B14F-4D97-AF65-F5344CB8AC3E}">
        <p14:creationId xmlns:p14="http://schemas.microsoft.com/office/powerpoint/2010/main" val="63223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a:extLst>
              <a:ext uri="{FF2B5EF4-FFF2-40B4-BE49-F238E27FC236}">
                <a16:creationId xmlns:a16="http://schemas.microsoft.com/office/drawing/2014/main" id="{F0D88E5D-4870-470C-BAAD-E2CFCEEEEB76}"/>
              </a:ext>
            </a:extLst>
          </p:cNvPr>
          <p:cNvGraphicFramePr>
            <a:graphicFrameLocks/>
          </p:cNvGraphicFramePr>
          <p:nvPr>
            <p:extLst>
              <p:ext uri="{D42A27DB-BD31-4B8C-83A1-F6EECF244321}">
                <p14:modId xmlns:p14="http://schemas.microsoft.com/office/powerpoint/2010/main" val="3582373682"/>
              </p:ext>
            </p:extLst>
          </p:nvPr>
        </p:nvGraphicFramePr>
        <p:xfrm>
          <a:off x="4808862" y="757195"/>
          <a:ext cx="7230739" cy="4635511"/>
        </p:xfrm>
        <a:graphic>
          <a:graphicData uri="http://schemas.openxmlformats.org/drawingml/2006/table">
            <a:tbl>
              <a:tblPr firstRow="1" firstCol="1" bandRow="1">
                <a:tableStyleId>{5C22544A-7EE6-4342-B048-85BDC9FD1C3A}</a:tableStyleId>
              </a:tblPr>
              <a:tblGrid>
                <a:gridCol w="372760">
                  <a:extLst>
                    <a:ext uri="{9D8B030D-6E8A-4147-A177-3AD203B41FA5}">
                      <a16:colId xmlns:a16="http://schemas.microsoft.com/office/drawing/2014/main" val="1514725933"/>
                    </a:ext>
                  </a:extLst>
                </a:gridCol>
                <a:gridCol w="844171">
                  <a:extLst>
                    <a:ext uri="{9D8B030D-6E8A-4147-A177-3AD203B41FA5}">
                      <a16:colId xmlns:a16="http://schemas.microsoft.com/office/drawing/2014/main" val="4157511792"/>
                    </a:ext>
                  </a:extLst>
                </a:gridCol>
                <a:gridCol w="1314258">
                  <a:extLst>
                    <a:ext uri="{9D8B030D-6E8A-4147-A177-3AD203B41FA5}">
                      <a16:colId xmlns:a16="http://schemas.microsoft.com/office/drawing/2014/main" val="3704474917"/>
                    </a:ext>
                  </a:extLst>
                </a:gridCol>
                <a:gridCol w="754788">
                  <a:extLst>
                    <a:ext uri="{9D8B030D-6E8A-4147-A177-3AD203B41FA5}">
                      <a16:colId xmlns:a16="http://schemas.microsoft.com/office/drawing/2014/main" val="775427738"/>
                    </a:ext>
                  </a:extLst>
                </a:gridCol>
                <a:gridCol w="1313597">
                  <a:extLst>
                    <a:ext uri="{9D8B030D-6E8A-4147-A177-3AD203B41FA5}">
                      <a16:colId xmlns:a16="http://schemas.microsoft.com/office/drawing/2014/main" val="3084920308"/>
                    </a:ext>
                  </a:extLst>
                </a:gridCol>
                <a:gridCol w="1225538">
                  <a:extLst>
                    <a:ext uri="{9D8B030D-6E8A-4147-A177-3AD203B41FA5}">
                      <a16:colId xmlns:a16="http://schemas.microsoft.com/office/drawing/2014/main" val="1978378670"/>
                    </a:ext>
                  </a:extLst>
                </a:gridCol>
                <a:gridCol w="1405627">
                  <a:extLst>
                    <a:ext uri="{9D8B030D-6E8A-4147-A177-3AD203B41FA5}">
                      <a16:colId xmlns:a16="http://schemas.microsoft.com/office/drawing/2014/main" val="1359746911"/>
                    </a:ext>
                  </a:extLst>
                </a:gridCol>
              </a:tblGrid>
              <a:tr h="337809">
                <a:tc>
                  <a:txBody>
                    <a:bodyPr/>
                    <a:lstStyle/>
                    <a:p>
                      <a:pPr algn="l">
                        <a:lnSpc>
                          <a:spcPct val="107000"/>
                        </a:lnSpc>
                        <a:spcAft>
                          <a:spcPts val="800"/>
                        </a:spcAft>
                      </a:pPr>
                      <a:r>
                        <a:rPr lang="mn-MN" sz="900" b="1">
                          <a:effectLst/>
                        </a:rPr>
                        <a:t>д/д</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Сургууль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dirty="0">
                          <a:effectLst/>
                        </a:rPr>
                        <a:t>Сурагчдын  овог нэр </a:t>
                      </a:r>
                      <a:endParaRPr lang="en-US" sz="900" b="1" dirty="0">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dirty="0">
                          <a:effectLst/>
                        </a:rPr>
                        <a:t>Анги бүлэг </a:t>
                      </a:r>
                      <a:endParaRPr lang="en-US" sz="900" b="1" dirty="0">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dirty="0">
                          <a:effectLst/>
                        </a:rPr>
                        <a:t>Амьдардаг хороо </a:t>
                      </a:r>
                      <a:endParaRPr lang="en-US" sz="900" b="1" dirty="0">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Гэрийн хаяг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Утасын дугаар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extLst>
                  <a:ext uri="{0D108BD9-81ED-4DB2-BD59-A6C34878D82A}">
                    <a16:rowId xmlns:a16="http://schemas.microsoft.com/office/drawing/2014/main" val="3061017053"/>
                  </a:ext>
                </a:extLst>
              </a:tr>
              <a:tr h="613029">
                <a:tc>
                  <a:txBody>
                    <a:bodyPr/>
                    <a:lstStyle/>
                    <a:p>
                      <a:pPr algn="l">
                        <a:lnSpc>
                          <a:spcPct val="107000"/>
                        </a:lnSpc>
                        <a:spcAft>
                          <a:spcPts val="800"/>
                        </a:spcAft>
                      </a:pPr>
                      <a:r>
                        <a:rPr lang="mn-MN" sz="900" b="1">
                          <a:effectLst/>
                        </a:rPr>
                        <a:t>1</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34</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Нарангэрэл </a:t>
                      </a:r>
                      <a:endParaRPr lang="en-US" sz="900" b="1">
                        <a:effectLst/>
                      </a:endParaRPr>
                    </a:p>
                    <a:p>
                      <a:pPr algn="l">
                        <a:lnSpc>
                          <a:spcPct val="107000"/>
                        </a:lnSpc>
                        <a:spcAft>
                          <a:spcPts val="800"/>
                        </a:spcAft>
                      </a:pPr>
                      <a:r>
                        <a:rPr lang="mn-MN" sz="900" b="1">
                          <a:effectLst/>
                          <a:highlight>
                            <a:srgbClr val="FFFF00"/>
                          </a:highlight>
                        </a:rPr>
                        <a:t>Номин-Эрдэнэ/ шилжсэн /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6а</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ХУД 5-хороо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ХУД 5-хороо Яар-8-234тоот</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88261673</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extLst>
                  <a:ext uri="{0D108BD9-81ED-4DB2-BD59-A6C34878D82A}">
                    <a16:rowId xmlns:a16="http://schemas.microsoft.com/office/drawing/2014/main" val="2988637375"/>
                  </a:ext>
                </a:extLst>
              </a:tr>
              <a:tr h="684330">
                <a:tc>
                  <a:txBody>
                    <a:bodyPr/>
                    <a:lstStyle/>
                    <a:p>
                      <a:pPr algn="l">
                        <a:lnSpc>
                          <a:spcPct val="107000"/>
                        </a:lnSpc>
                        <a:spcAft>
                          <a:spcPts val="800"/>
                        </a:spcAft>
                      </a:pPr>
                      <a:r>
                        <a:rPr lang="mn-MN" sz="900" b="1">
                          <a:effectLst/>
                        </a:rPr>
                        <a:t>2</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34</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Банзрагч Элбэгсайхан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6в</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dirty="0">
                          <a:effectLst/>
                        </a:rPr>
                        <a:t>ХУД 4-р хороо</a:t>
                      </a:r>
                      <a:endParaRPr lang="en-US" sz="900" b="1" dirty="0">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dirty="0">
                          <a:effectLst/>
                        </a:rPr>
                        <a:t>ХУД 4-р хороо Арцат4-р гудамж 220 тоот</a:t>
                      </a:r>
                      <a:endParaRPr lang="en-US" sz="900" b="1" dirty="0">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95815208</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extLst>
                  <a:ext uri="{0D108BD9-81ED-4DB2-BD59-A6C34878D82A}">
                    <a16:rowId xmlns:a16="http://schemas.microsoft.com/office/drawing/2014/main" val="3842474125"/>
                  </a:ext>
                </a:extLst>
              </a:tr>
              <a:tr h="511070">
                <a:tc>
                  <a:txBody>
                    <a:bodyPr/>
                    <a:lstStyle/>
                    <a:p>
                      <a:pPr algn="l">
                        <a:lnSpc>
                          <a:spcPct val="107000"/>
                        </a:lnSpc>
                        <a:spcAft>
                          <a:spcPts val="800"/>
                        </a:spcAft>
                      </a:pPr>
                      <a:r>
                        <a:rPr lang="mn-MN" sz="900" b="1">
                          <a:effectLst/>
                        </a:rPr>
                        <a:t>3</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34</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Нямжаргал</a:t>
                      </a:r>
                      <a:endParaRPr lang="en-US" sz="900" b="1">
                        <a:effectLst/>
                      </a:endParaRPr>
                    </a:p>
                    <a:p>
                      <a:pPr algn="l">
                        <a:lnSpc>
                          <a:spcPct val="107000"/>
                        </a:lnSpc>
                        <a:spcAft>
                          <a:spcPts val="800"/>
                        </a:spcAft>
                      </a:pPr>
                      <a:r>
                        <a:rPr lang="mn-MN" sz="900" b="1">
                          <a:effectLst/>
                        </a:rPr>
                        <a:t>Ганбаяр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7а</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ХУД, 4-р хороо</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ХУД, 4-р хороо, Арцат 9-374 тоот</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99649310</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extLst>
                  <a:ext uri="{0D108BD9-81ED-4DB2-BD59-A6C34878D82A}">
                    <a16:rowId xmlns:a16="http://schemas.microsoft.com/office/drawing/2014/main" val="3084105753"/>
                  </a:ext>
                </a:extLst>
              </a:tr>
              <a:tr h="511070">
                <a:tc>
                  <a:txBody>
                    <a:bodyPr/>
                    <a:lstStyle/>
                    <a:p>
                      <a:pPr algn="l">
                        <a:lnSpc>
                          <a:spcPct val="107000"/>
                        </a:lnSpc>
                        <a:spcAft>
                          <a:spcPts val="800"/>
                        </a:spcAft>
                      </a:pPr>
                      <a:r>
                        <a:rPr lang="mn-MN" sz="900" b="1">
                          <a:effectLst/>
                        </a:rPr>
                        <a:t>4</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34</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Халиунаа Энхбадрах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7б</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ХУД 4-р хороо</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ХУД 4-р хороо Арцат 9б-17 тоот</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Аав-88537708</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extLst>
                  <a:ext uri="{0D108BD9-81ED-4DB2-BD59-A6C34878D82A}">
                    <a16:rowId xmlns:a16="http://schemas.microsoft.com/office/drawing/2014/main" val="3636116814"/>
                  </a:ext>
                </a:extLst>
              </a:tr>
              <a:tr h="511070">
                <a:tc>
                  <a:txBody>
                    <a:bodyPr/>
                    <a:lstStyle/>
                    <a:p>
                      <a:pPr algn="l">
                        <a:lnSpc>
                          <a:spcPct val="107000"/>
                        </a:lnSpc>
                        <a:spcAft>
                          <a:spcPts val="800"/>
                        </a:spcAft>
                      </a:pPr>
                      <a:r>
                        <a:rPr lang="mn-MN" sz="900" b="1">
                          <a:effectLst/>
                        </a:rPr>
                        <a:t>5</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34</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Сүхбаатар Анужин</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8г</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ХУД 10-р хороо</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ХУД 10-р хороо Буянт -Ухаа 14-357т</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94105122</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extLst>
                  <a:ext uri="{0D108BD9-81ED-4DB2-BD59-A6C34878D82A}">
                    <a16:rowId xmlns:a16="http://schemas.microsoft.com/office/drawing/2014/main" val="3464252939"/>
                  </a:ext>
                </a:extLst>
              </a:tr>
              <a:tr h="511070">
                <a:tc>
                  <a:txBody>
                    <a:bodyPr/>
                    <a:lstStyle/>
                    <a:p>
                      <a:pPr algn="l">
                        <a:lnSpc>
                          <a:spcPct val="107000"/>
                        </a:lnSpc>
                        <a:spcAft>
                          <a:spcPts val="800"/>
                        </a:spcAft>
                      </a:pPr>
                      <a:r>
                        <a:rPr lang="mn-MN" sz="900" b="1">
                          <a:effectLst/>
                        </a:rPr>
                        <a:t>6</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34</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Нарангэрэл Найдалмаа /шилжсэн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9а</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ХУД 5-р хороо</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ХУД 5-р хороо Яармаг 8-234</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highlight>
                            <a:srgbClr val="FFFF00"/>
                          </a:highlight>
                        </a:rPr>
                        <a:t>88251673</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extLst>
                  <a:ext uri="{0D108BD9-81ED-4DB2-BD59-A6C34878D82A}">
                    <a16:rowId xmlns:a16="http://schemas.microsoft.com/office/drawing/2014/main" val="2794508584"/>
                  </a:ext>
                </a:extLst>
              </a:tr>
              <a:tr h="444993">
                <a:tc>
                  <a:txBody>
                    <a:bodyPr/>
                    <a:lstStyle/>
                    <a:p>
                      <a:pPr algn="l">
                        <a:lnSpc>
                          <a:spcPct val="107000"/>
                        </a:lnSpc>
                        <a:spcAft>
                          <a:spcPts val="800"/>
                        </a:spcAft>
                      </a:pPr>
                      <a:r>
                        <a:rPr lang="mn-MN" sz="900" b="1">
                          <a:effectLst/>
                        </a:rPr>
                        <a:t>7</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34</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tabLst>
                          <a:tab pos="114300" algn="l"/>
                          <a:tab pos="561340" algn="ctr"/>
                        </a:tabLst>
                      </a:pPr>
                      <a:r>
                        <a:rPr lang="mn-MN" sz="900" b="1">
                          <a:effectLst/>
                        </a:rPr>
                        <a:t>Баярхүү</a:t>
                      </a:r>
                      <a:endParaRPr lang="en-US" sz="900" b="1">
                        <a:effectLst/>
                      </a:endParaRPr>
                    </a:p>
                    <a:p>
                      <a:pPr algn="l">
                        <a:lnSpc>
                          <a:spcPct val="107000"/>
                        </a:lnSpc>
                        <a:spcAft>
                          <a:spcPts val="800"/>
                        </a:spcAft>
                        <a:tabLst>
                          <a:tab pos="114300" algn="l"/>
                          <a:tab pos="561340" algn="ctr"/>
                        </a:tabLst>
                      </a:pPr>
                      <a:r>
                        <a:rPr lang="mn-MN" sz="900" b="1">
                          <a:effectLst/>
                        </a:rPr>
                        <a:t>Ням-Осор</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3б</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ХУД 4-р хороо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ХУД 4-р хороо Арцат 2-50</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80885377</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extLst>
                  <a:ext uri="{0D108BD9-81ED-4DB2-BD59-A6C34878D82A}">
                    <a16:rowId xmlns:a16="http://schemas.microsoft.com/office/drawing/2014/main" val="2647747315"/>
                  </a:ext>
                </a:extLst>
              </a:tr>
              <a:tr h="511070">
                <a:tc>
                  <a:txBody>
                    <a:bodyPr/>
                    <a:lstStyle/>
                    <a:p>
                      <a:pPr algn="l">
                        <a:lnSpc>
                          <a:spcPct val="107000"/>
                        </a:lnSpc>
                        <a:spcAft>
                          <a:spcPts val="800"/>
                        </a:spcAft>
                      </a:pPr>
                      <a:r>
                        <a:rPr lang="mn-MN" sz="900" b="1">
                          <a:effectLst/>
                        </a:rPr>
                        <a:t>8</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34</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Хандсүрэн</a:t>
                      </a:r>
                      <a:endParaRPr lang="en-US" sz="900" b="1">
                        <a:effectLst/>
                      </a:endParaRPr>
                    </a:p>
                    <a:p>
                      <a:pPr algn="l">
                        <a:lnSpc>
                          <a:spcPct val="107000"/>
                        </a:lnSpc>
                        <a:spcAft>
                          <a:spcPts val="800"/>
                        </a:spcAft>
                      </a:pPr>
                      <a:r>
                        <a:rPr lang="mn-MN" sz="900" b="1">
                          <a:effectLst/>
                        </a:rPr>
                        <a:t>Мөнхжин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3д</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ХУД 4-р хороо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a:effectLst/>
                        </a:rPr>
                        <a:t>ХУД 4-р хороо Арцат 18-1-23 тоот </a:t>
                      </a:r>
                      <a:endParaRPr lang="en-US" sz="900" b="1">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tc>
                  <a:txBody>
                    <a:bodyPr/>
                    <a:lstStyle/>
                    <a:p>
                      <a:pPr algn="l">
                        <a:lnSpc>
                          <a:spcPct val="107000"/>
                        </a:lnSpc>
                        <a:spcAft>
                          <a:spcPts val="800"/>
                        </a:spcAft>
                      </a:pPr>
                      <a:r>
                        <a:rPr lang="mn-MN" sz="900" b="1" dirty="0">
                          <a:effectLst/>
                        </a:rPr>
                        <a:t>89126904</a:t>
                      </a:r>
                      <a:endParaRPr lang="en-US" sz="900" b="1" dirty="0">
                        <a:effectLst/>
                        <a:latin typeface="Calibri" panose="020F0502020204030204" pitchFamily="34" charset="0"/>
                        <a:ea typeface="Calibri" panose="020F0502020204030204" pitchFamily="34" charset="0"/>
                        <a:cs typeface="Mongolian Baiti" panose="03000500000000000000" pitchFamily="66" charset="0"/>
                      </a:endParaRPr>
                    </a:p>
                  </a:txBody>
                  <a:tcPr marL="53023" marR="53023" marT="0" marB="0"/>
                </a:tc>
                <a:extLst>
                  <a:ext uri="{0D108BD9-81ED-4DB2-BD59-A6C34878D82A}">
                    <a16:rowId xmlns:a16="http://schemas.microsoft.com/office/drawing/2014/main" val="2929698937"/>
                  </a:ext>
                </a:extLst>
              </a:tr>
            </a:tbl>
          </a:graphicData>
        </a:graphic>
      </p:graphicFrame>
      <p:sp>
        <p:nvSpPr>
          <p:cNvPr id="10" name="Rectangle 1">
            <a:extLst>
              <a:ext uri="{FF2B5EF4-FFF2-40B4-BE49-F238E27FC236}">
                <a16:creationId xmlns:a16="http://schemas.microsoft.com/office/drawing/2014/main" id="{79A0CB2C-325A-4016-999F-0F952528D55A}"/>
              </a:ext>
            </a:extLst>
          </p:cNvPr>
          <p:cNvSpPr>
            <a:spLocks noChangeArrowheads="1"/>
          </p:cNvSpPr>
          <p:nvPr/>
        </p:nvSpPr>
        <p:spPr bwMode="auto">
          <a:xfrm>
            <a:off x="7467599" y="5524753"/>
            <a:ext cx="47244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4300" algn="l"/>
                <a:tab pos="561975" algn="ctr"/>
              </a:tabLst>
              <a:defRPr>
                <a:solidFill>
                  <a:schemeClr val="tx1"/>
                </a:solidFill>
                <a:latin typeface="Arial" panose="020B0604020202020204" pitchFamily="34" charset="0"/>
              </a:defRPr>
            </a:lvl1pPr>
            <a:lvl2pPr eaLnBrk="0" fontAlgn="base" hangingPunct="0">
              <a:spcBef>
                <a:spcPct val="0"/>
              </a:spcBef>
              <a:spcAft>
                <a:spcPct val="0"/>
              </a:spcAft>
              <a:tabLst>
                <a:tab pos="114300" algn="l"/>
                <a:tab pos="561975" algn="ctr"/>
              </a:tabLst>
              <a:defRPr>
                <a:solidFill>
                  <a:schemeClr val="tx1"/>
                </a:solidFill>
                <a:latin typeface="Arial" panose="020B0604020202020204" pitchFamily="34" charset="0"/>
              </a:defRPr>
            </a:lvl2pPr>
            <a:lvl3pPr eaLnBrk="0" fontAlgn="base" hangingPunct="0">
              <a:spcBef>
                <a:spcPct val="0"/>
              </a:spcBef>
              <a:spcAft>
                <a:spcPct val="0"/>
              </a:spcAft>
              <a:tabLst>
                <a:tab pos="114300" algn="l"/>
                <a:tab pos="561975" algn="ctr"/>
              </a:tabLst>
              <a:defRPr>
                <a:solidFill>
                  <a:schemeClr val="tx1"/>
                </a:solidFill>
                <a:latin typeface="Arial" panose="020B0604020202020204" pitchFamily="34" charset="0"/>
              </a:defRPr>
            </a:lvl3pPr>
            <a:lvl4pPr eaLnBrk="0" fontAlgn="base" hangingPunct="0">
              <a:spcBef>
                <a:spcPct val="0"/>
              </a:spcBef>
              <a:spcAft>
                <a:spcPct val="0"/>
              </a:spcAft>
              <a:tabLst>
                <a:tab pos="114300" algn="l"/>
                <a:tab pos="561975" algn="ctr"/>
              </a:tabLst>
              <a:defRPr>
                <a:solidFill>
                  <a:schemeClr val="tx1"/>
                </a:solidFill>
                <a:latin typeface="Arial" panose="020B0604020202020204" pitchFamily="34" charset="0"/>
              </a:defRPr>
            </a:lvl4pPr>
            <a:lvl5pPr eaLnBrk="0" fontAlgn="base" hangingPunct="0">
              <a:spcBef>
                <a:spcPct val="0"/>
              </a:spcBef>
              <a:spcAft>
                <a:spcPct val="0"/>
              </a:spcAft>
              <a:tabLst>
                <a:tab pos="114300" algn="l"/>
                <a:tab pos="561975" algn="ctr"/>
              </a:tabLst>
              <a:defRPr>
                <a:solidFill>
                  <a:schemeClr val="tx1"/>
                </a:solidFill>
                <a:latin typeface="Arial" panose="020B0604020202020204" pitchFamily="34" charset="0"/>
              </a:defRPr>
            </a:lvl5pPr>
            <a:lvl6pPr eaLnBrk="0" fontAlgn="base" hangingPunct="0">
              <a:spcBef>
                <a:spcPct val="0"/>
              </a:spcBef>
              <a:spcAft>
                <a:spcPct val="0"/>
              </a:spcAft>
              <a:tabLst>
                <a:tab pos="114300" algn="l"/>
                <a:tab pos="561975" algn="ctr"/>
              </a:tabLst>
              <a:defRPr>
                <a:solidFill>
                  <a:schemeClr val="tx1"/>
                </a:solidFill>
                <a:latin typeface="Arial" panose="020B0604020202020204" pitchFamily="34" charset="0"/>
              </a:defRPr>
            </a:lvl6pPr>
            <a:lvl7pPr eaLnBrk="0" fontAlgn="base" hangingPunct="0">
              <a:spcBef>
                <a:spcPct val="0"/>
              </a:spcBef>
              <a:spcAft>
                <a:spcPct val="0"/>
              </a:spcAft>
              <a:tabLst>
                <a:tab pos="114300" algn="l"/>
                <a:tab pos="561975" algn="ctr"/>
              </a:tabLst>
              <a:defRPr>
                <a:solidFill>
                  <a:schemeClr val="tx1"/>
                </a:solidFill>
                <a:latin typeface="Arial" panose="020B0604020202020204" pitchFamily="34" charset="0"/>
              </a:defRPr>
            </a:lvl7pPr>
            <a:lvl8pPr eaLnBrk="0" fontAlgn="base" hangingPunct="0">
              <a:spcBef>
                <a:spcPct val="0"/>
              </a:spcBef>
              <a:spcAft>
                <a:spcPct val="0"/>
              </a:spcAft>
              <a:tabLst>
                <a:tab pos="114300" algn="l"/>
                <a:tab pos="561975" algn="ctr"/>
              </a:tabLst>
              <a:defRPr>
                <a:solidFill>
                  <a:schemeClr val="tx1"/>
                </a:solidFill>
                <a:latin typeface="Arial" panose="020B0604020202020204" pitchFamily="34" charset="0"/>
              </a:defRPr>
            </a:lvl8pPr>
            <a:lvl9pPr eaLnBrk="0" fontAlgn="base" hangingPunct="0">
              <a:spcBef>
                <a:spcPct val="0"/>
              </a:spcBef>
              <a:spcAft>
                <a:spcPct val="0"/>
              </a:spcAft>
              <a:tabLst>
                <a:tab pos="114300" algn="l"/>
                <a:tab pos="561975" algn="ctr"/>
              </a:tabLs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tab pos="114300" algn="l"/>
                <a:tab pos="561975" algn="ctr"/>
              </a:tabLst>
            </a:pPr>
            <a:r>
              <a:rPr kumimoji="0" lang="mn-MN" altLang="en-US" b="1"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ТВ-гүй сурагчдын судалгаа </a:t>
            </a:r>
            <a:endParaRPr kumimoji="0" lang="mn-MN" altLang="en-US" sz="2800" b="1"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p:txBody>
      </p:sp>
      <p:sp>
        <p:nvSpPr>
          <p:cNvPr id="12" name="Content Placeholder 11">
            <a:extLst>
              <a:ext uri="{FF2B5EF4-FFF2-40B4-BE49-F238E27FC236}">
                <a16:creationId xmlns:a16="http://schemas.microsoft.com/office/drawing/2014/main" id="{07131F7E-8BF1-4E59-A499-7A2A00A786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61315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93E9D1-E9F1-41C4-A680-329F69906A8F}"/>
              </a:ext>
            </a:extLst>
          </p:cNvPr>
          <p:cNvPicPr>
            <a:picLocks noChangeAspect="1"/>
          </p:cNvPicPr>
          <p:nvPr/>
        </p:nvPicPr>
        <p:blipFill rotWithShape="1">
          <a:blip r:embed="rId2"/>
          <a:srcRect t="8750" r="1094" b="8055"/>
          <a:stretch/>
        </p:blipFill>
        <p:spPr>
          <a:xfrm>
            <a:off x="5867401" y="457657"/>
            <a:ext cx="6222942" cy="2971343"/>
          </a:xfrm>
          <a:prstGeom prst="rect">
            <a:avLst/>
          </a:prstGeom>
        </p:spPr>
      </p:pic>
      <p:sp>
        <p:nvSpPr>
          <p:cNvPr id="5" name="TextBox 4">
            <a:extLst>
              <a:ext uri="{FF2B5EF4-FFF2-40B4-BE49-F238E27FC236}">
                <a16:creationId xmlns:a16="http://schemas.microsoft.com/office/drawing/2014/main" id="{C2026F02-6142-4314-A9CD-9EFD2FD746DC}"/>
              </a:ext>
            </a:extLst>
          </p:cNvPr>
          <p:cNvSpPr txBox="1"/>
          <p:nvPr/>
        </p:nvSpPr>
        <p:spPr>
          <a:xfrm>
            <a:off x="6109267" y="0"/>
            <a:ext cx="5775268" cy="646331"/>
          </a:xfrm>
          <a:prstGeom prst="rect">
            <a:avLst/>
          </a:prstGeom>
          <a:noFill/>
        </p:spPr>
        <p:txBody>
          <a:bodyPr wrap="square" rtlCol="0">
            <a:spAutoFit/>
          </a:bodyPr>
          <a:lstStyle/>
          <a:p>
            <a:pPr algn="r"/>
            <a:r>
              <a:rPr lang="mn-MN" dirty="0"/>
              <a:t>Багш нар интернет орчинд цахим хичээлийг хөтлөн явуулж буй хэлбэр</a:t>
            </a:r>
            <a:endParaRPr lang="en-US" dirty="0"/>
          </a:p>
        </p:txBody>
      </p:sp>
      <p:pic>
        <p:nvPicPr>
          <p:cNvPr id="2" name="Picture 1">
            <a:extLst>
              <a:ext uri="{FF2B5EF4-FFF2-40B4-BE49-F238E27FC236}">
                <a16:creationId xmlns:a16="http://schemas.microsoft.com/office/drawing/2014/main" id="{1C85FC43-EA24-46C4-A3BD-F64681CFDC77}"/>
              </a:ext>
            </a:extLst>
          </p:cNvPr>
          <p:cNvPicPr>
            <a:picLocks noChangeAspect="1"/>
          </p:cNvPicPr>
          <p:nvPr/>
        </p:nvPicPr>
        <p:blipFill>
          <a:blip r:embed="rId3"/>
          <a:stretch>
            <a:fillRect/>
          </a:stretch>
        </p:blipFill>
        <p:spPr>
          <a:xfrm>
            <a:off x="3619500" y="3187700"/>
            <a:ext cx="9389691" cy="3848100"/>
          </a:xfrm>
          <a:prstGeom prst="rect">
            <a:avLst/>
          </a:prstGeom>
        </p:spPr>
      </p:pic>
      <p:pic>
        <p:nvPicPr>
          <p:cNvPr id="6" name="Picture 5">
            <a:extLst>
              <a:ext uri="{FF2B5EF4-FFF2-40B4-BE49-F238E27FC236}">
                <a16:creationId xmlns:a16="http://schemas.microsoft.com/office/drawing/2014/main" id="{EC1E2554-A7B5-4F6A-8247-5F0DF7D15ADD}"/>
              </a:ext>
            </a:extLst>
          </p:cNvPr>
          <p:cNvPicPr>
            <a:picLocks noChangeAspect="1"/>
          </p:cNvPicPr>
          <p:nvPr/>
        </p:nvPicPr>
        <p:blipFill>
          <a:blip r:embed="rId4"/>
          <a:stretch>
            <a:fillRect/>
          </a:stretch>
        </p:blipFill>
        <p:spPr>
          <a:xfrm>
            <a:off x="142364" y="95194"/>
            <a:ext cx="5464685" cy="3092506"/>
          </a:xfrm>
          <a:prstGeom prst="rect">
            <a:avLst/>
          </a:prstGeom>
        </p:spPr>
      </p:pic>
      <p:pic>
        <p:nvPicPr>
          <p:cNvPr id="11" name="Picture 10">
            <a:extLst>
              <a:ext uri="{FF2B5EF4-FFF2-40B4-BE49-F238E27FC236}">
                <a16:creationId xmlns:a16="http://schemas.microsoft.com/office/drawing/2014/main" id="{91B453CC-FD8B-4FFB-9249-4F9B469C67DD}"/>
              </a:ext>
            </a:extLst>
          </p:cNvPr>
          <p:cNvPicPr>
            <a:picLocks noChangeAspect="1"/>
          </p:cNvPicPr>
          <p:nvPr/>
        </p:nvPicPr>
        <p:blipFill>
          <a:blip r:embed="rId5"/>
          <a:stretch>
            <a:fillRect/>
          </a:stretch>
        </p:blipFill>
        <p:spPr>
          <a:xfrm>
            <a:off x="532729" y="3831866"/>
            <a:ext cx="3567917" cy="2231167"/>
          </a:xfrm>
          <a:prstGeom prst="rect">
            <a:avLst/>
          </a:prstGeom>
        </p:spPr>
      </p:pic>
    </p:spTree>
    <p:extLst>
      <p:ext uri="{BB962C8B-B14F-4D97-AF65-F5344CB8AC3E}">
        <p14:creationId xmlns:p14="http://schemas.microsoft.com/office/powerpoint/2010/main" val="1785183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C2F97F6-3FB2-47D2-B444-0E3A9482B10C}"/>
              </a:ext>
            </a:extLst>
          </p:cNvPr>
          <p:cNvGraphicFramePr>
            <a:graphicFrameLocks/>
          </p:cNvGraphicFramePr>
          <p:nvPr>
            <p:extLst>
              <p:ext uri="{D42A27DB-BD31-4B8C-83A1-F6EECF244321}">
                <p14:modId xmlns:p14="http://schemas.microsoft.com/office/powerpoint/2010/main" val="177572048"/>
              </p:ext>
            </p:extLst>
          </p:nvPr>
        </p:nvGraphicFramePr>
        <p:xfrm>
          <a:off x="406401" y="857351"/>
          <a:ext cx="5359400" cy="24390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B6162E55-93E2-4AE2-913C-A2660BE64DA0}"/>
              </a:ext>
            </a:extLst>
          </p:cNvPr>
          <p:cNvGraphicFramePr>
            <a:graphicFrameLocks/>
          </p:cNvGraphicFramePr>
          <p:nvPr>
            <p:extLst>
              <p:ext uri="{D42A27DB-BD31-4B8C-83A1-F6EECF244321}">
                <p14:modId xmlns:p14="http://schemas.microsoft.com/office/powerpoint/2010/main" val="3655605693"/>
              </p:ext>
            </p:extLst>
          </p:nvPr>
        </p:nvGraphicFramePr>
        <p:xfrm>
          <a:off x="5905500" y="184017"/>
          <a:ext cx="6184900" cy="310589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697BED9A-B304-46ED-9D8F-F09F4D0BBD8C}"/>
              </a:ext>
            </a:extLst>
          </p:cNvPr>
          <p:cNvSpPr txBox="1"/>
          <p:nvPr/>
        </p:nvSpPr>
        <p:spPr>
          <a:xfrm>
            <a:off x="7052095" y="93940"/>
            <a:ext cx="4927952" cy="369332"/>
          </a:xfrm>
          <a:prstGeom prst="rect">
            <a:avLst/>
          </a:prstGeom>
          <a:noFill/>
        </p:spPr>
        <p:txBody>
          <a:bodyPr wrap="none" rtlCol="0">
            <a:spAutoFit/>
          </a:bodyPr>
          <a:lstStyle/>
          <a:p>
            <a:r>
              <a:rPr lang="mn-MN" dirty="0">
                <a:latin typeface="Mogul Propisi" panose="03050302030207080D03" pitchFamily="66" charset="0"/>
              </a:rPr>
              <a:t>Теле болон цахим хичээлийн хамрагдалтын хувь  / зайн /</a:t>
            </a:r>
            <a:endParaRPr lang="en-US" dirty="0">
              <a:latin typeface="Mogul Propisi" panose="03050302030207080D03" pitchFamily="66" charset="0"/>
            </a:endParaRPr>
          </a:p>
        </p:txBody>
      </p:sp>
      <p:sp>
        <p:nvSpPr>
          <p:cNvPr id="5" name="TextBox 4">
            <a:extLst>
              <a:ext uri="{FF2B5EF4-FFF2-40B4-BE49-F238E27FC236}">
                <a16:creationId xmlns:a16="http://schemas.microsoft.com/office/drawing/2014/main" id="{53FFCE10-05B4-40FB-AFB1-FDD4511A78A0}"/>
              </a:ext>
            </a:extLst>
          </p:cNvPr>
          <p:cNvSpPr txBox="1"/>
          <p:nvPr/>
        </p:nvSpPr>
        <p:spPr>
          <a:xfrm>
            <a:off x="114300" y="93940"/>
            <a:ext cx="5651500" cy="646331"/>
          </a:xfrm>
          <a:prstGeom prst="rect">
            <a:avLst/>
          </a:prstGeom>
          <a:noFill/>
        </p:spPr>
        <p:txBody>
          <a:bodyPr wrap="square" rtlCol="0">
            <a:spAutoFit/>
          </a:bodyPr>
          <a:lstStyle/>
          <a:p>
            <a:r>
              <a:rPr lang="mn-MN" dirty="0"/>
              <a:t>Теле болон цахим хичээлийн хамрагдалт гүйцэтгэлийн тандалтыг ӨДӨР БҮР авч буй.</a:t>
            </a:r>
            <a:endParaRPr lang="en-US" dirty="0"/>
          </a:p>
        </p:txBody>
      </p:sp>
      <p:pic>
        <p:nvPicPr>
          <p:cNvPr id="8" name="Picture 7">
            <a:extLst>
              <a:ext uri="{FF2B5EF4-FFF2-40B4-BE49-F238E27FC236}">
                <a16:creationId xmlns:a16="http://schemas.microsoft.com/office/drawing/2014/main" id="{6F805FA8-82E0-4C76-B05F-13E9C007C386}"/>
              </a:ext>
            </a:extLst>
          </p:cNvPr>
          <p:cNvPicPr>
            <a:picLocks noChangeAspect="1"/>
          </p:cNvPicPr>
          <p:nvPr/>
        </p:nvPicPr>
        <p:blipFill>
          <a:blip r:embed="rId4"/>
          <a:stretch>
            <a:fillRect/>
          </a:stretch>
        </p:blipFill>
        <p:spPr>
          <a:xfrm>
            <a:off x="168855" y="3561637"/>
            <a:ext cx="6371646" cy="2834170"/>
          </a:xfrm>
          <a:prstGeom prst="rect">
            <a:avLst/>
          </a:prstGeom>
        </p:spPr>
      </p:pic>
    </p:spTree>
    <p:extLst>
      <p:ext uri="{BB962C8B-B14F-4D97-AF65-F5344CB8AC3E}">
        <p14:creationId xmlns:p14="http://schemas.microsoft.com/office/powerpoint/2010/main" val="212027419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Custom 22">
      <a:dk1>
        <a:srgbClr val="9D0F00"/>
      </a:dk1>
      <a:lt1>
        <a:sysClr val="window" lastClr="FFFFFF"/>
      </a:lt1>
      <a:dk2>
        <a:srgbClr val="D30F00"/>
      </a:dk2>
      <a:lt2>
        <a:srgbClr val="C07400"/>
      </a:lt2>
      <a:accent1>
        <a:srgbClr val="005CC9"/>
      </a:accent1>
      <a:accent2>
        <a:srgbClr val="008EDC"/>
      </a:accent2>
      <a:accent3>
        <a:srgbClr val="3DA800"/>
      </a:accent3>
      <a:accent4>
        <a:srgbClr val="4D4D4D"/>
      </a:accent4>
      <a:accent5>
        <a:srgbClr val="FFAA00"/>
      </a:accent5>
      <a:accent6>
        <a:srgbClr val="1F7100"/>
      </a:accent6>
      <a:hlink>
        <a:srgbClr val="D30F00"/>
      </a:hlink>
      <a:folHlink>
        <a:srgbClr val="D30F00"/>
      </a:folHlink>
    </a:clrScheme>
    <a:fontScheme name="Custom 22">
      <a:majorFont>
        <a:latin typeface="Comic Sans MS"/>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gs>
            <a:gs pos="100000">
              <a:schemeClr val="tx2"/>
            </a:gs>
          </a:gsLst>
          <a:lin ang="36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931380_Elementary school presentation_AAS_v4" id="{A1DE4719-C921-4876-B2FB-6B9A65FA4A71}" vid="{085AC972-F1A4-4B51-A582-8C15E7A469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384</TotalTime>
  <Words>1558</Words>
  <Application>Microsoft Office PowerPoint</Application>
  <PresentationFormat>Widescreen</PresentationFormat>
  <Paragraphs>388</Paragraphs>
  <Slides>17</Slides>
  <Notes>1</Notes>
  <HiddenSlides>0</HiddenSlides>
  <MMClips>1</MMClips>
  <ScaleCrop>false</ScaleCrop>
  <HeadingPairs>
    <vt:vector size="10" baseType="variant">
      <vt:variant>
        <vt:lpstr>Fonts Used</vt:lpstr>
      </vt:variant>
      <vt:variant>
        <vt:i4>8</vt:i4>
      </vt:variant>
      <vt:variant>
        <vt:lpstr>Theme</vt:lpstr>
      </vt:variant>
      <vt:variant>
        <vt:i4>2</vt:i4>
      </vt:variant>
      <vt:variant>
        <vt:lpstr>Links</vt:lpstr>
      </vt:variant>
      <vt:variant>
        <vt:i4>1</vt:i4>
      </vt:variant>
      <vt:variant>
        <vt:lpstr>Embedded OLE Servers</vt:lpstr>
      </vt:variant>
      <vt:variant>
        <vt:i4>1</vt:i4>
      </vt:variant>
      <vt:variant>
        <vt:lpstr>Slide Titles</vt:lpstr>
      </vt:variant>
      <vt:variant>
        <vt:i4>17</vt:i4>
      </vt:variant>
    </vt:vector>
  </HeadingPairs>
  <TitlesOfParts>
    <vt:vector size="29" baseType="lpstr">
      <vt:lpstr>Arial</vt:lpstr>
      <vt:lpstr>Calibri</vt:lpstr>
      <vt:lpstr>Calibri Light</vt:lpstr>
      <vt:lpstr>Comic Sans MS</vt:lpstr>
      <vt:lpstr>Franklin Gothic Book</vt:lpstr>
      <vt:lpstr>Mogul Propisi</vt:lpstr>
      <vt:lpstr>Times New Roman</vt:lpstr>
      <vt:lpstr>Wingdings</vt:lpstr>
      <vt:lpstr>Retrospect</vt:lpstr>
      <vt:lpstr>Office Theme</vt:lpstr>
      <vt:lpstr>C:\Users\34sur\OneDrive - 34 дүгээр сургууль\БАГШ НАРААС ИРСЭН БАРИМТ\Алтантөгс.Б\Ангийн-Цахим-сургагч-багш-сурагч-аяны-талаарх-илтгэх-хуудас-5а-3-2.docx</vt:lpstr>
      <vt:lpstr>Acrobat Document</vt:lpstr>
      <vt:lpstr>нийслэлийн ерөнхий боловсролын 34 дүгээр сургууль</vt:lpstr>
      <vt:lpstr>Теле болон цахим хичээлийн хамрагдалт</vt:lpstr>
      <vt:lpstr>ЭЕШ</vt:lpstr>
      <vt:lpstr>Теле болон цахим хичээлийн зохион багйуулалт, хэрэгжүүлсэн арга хэмжээ</vt:lpstr>
      <vt:lpstr>Эцэг эхчүүдэд хүргэсэн зөвлөмж</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Сургуулийн орчин ба халдваргүйжүүлэлт</vt:lpstr>
      <vt:lpstr>Сургуулийн орчин бүрдүүлэлт</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нийслэлийн ерөнхий боловсролын 34 дүгээр сургууль</dc:title>
  <dc:creator>Төмөрсүрэн Г</dc:creator>
  <cp:lastModifiedBy>Ганболдын Төмөрсүрэн</cp:lastModifiedBy>
  <cp:revision>18</cp:revision>
  <dcterms:created xsi:type="dcterms:W3CDTF">2021-03-02T06:12:55Z</dcterms:created>
  <dcterms:modified xsi:type="dcterms:W3CDTF">2021-06-16T04:52:52Z</dcterms:modified>
</cp:coreProperties>
</file>